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0"/>
  </p:notesMasterIdLst>
  <p:handoutMasterIdLst>
    <p:handoutMasterId r:id="rId31"/>
  </p:handoutMasterIdLst>
  <p:sldIdLst>
    <p:sldId id="256" r:id="rId2"/>
    <p:sldId id="263" r:id="rId3"/>
    <p:sldId id="274" r:id="rId4"/>
    <p:sldId id="264" r:id="rId5"/>
    <p:sldId id="276" r:id="rId6"/>
    <p:sldId id="275" r:id="rId7"/>
    <p:sldId id="257" r:id="rId8"/>
    <p:sldId id="277" r:id="rId9"/>
    <p:sldId id="258" r:id="rId10"/>
    <p:sldId id="260" r:id="rId11"/>
    <p:sldId id="267" r:id="rId12"/>
    <p:sldId id="279" r:id="rId13"/>
    <p:sldId id="280" r:id="rId14"/>
    <p:sldId id="281" r:id="rId15"/>
    <p:sldId id="304" r:id="rId16"/>
    <p:sldId id="286" r:id="rId17"/>
    <p:sldId id="265" r:id="rId18"/>
    <p:sldId id="266" r:id="rId19"/>
    <p:sldId id="284" r:id="rId20"/>
    <p:sldId id="307" r:id="rId21"/>
    <p:sldId id="305" r:id="rId22"/>
    <p:sldId id="300" r:id="rId23"/>
    <p:sldId id="301" r:id="rId24"/>
    <p:sldId id="308" r:id="rId25"/>
    <p:sldId id="268" r:id="rId26"/>
    <p:sldId id="303" r:id="rId27"/>
    <p:sldId id="299" r:id="rId28"/>
    <p:sldId id="306" r:id="rId2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snapToGrid="0">
      <p:cViewPr varScale="1">
        <p:scale>
          <a:sx n="70" d="100"/>
          <a:sy n="70" d="100"/>
        </p:scale>
        <p:origin x="1380" y="78"/>
      </p:cViewPr>
      <p:guideLst>
        <p:guide orient="horz" pos="2160"/>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C4DB73-A003-49BC-839A-9E38E45186E8}" type="datetime1">
              <a:rPr kumimoji="1" lang="ja-JP" altLang="en-US" smtClean="0"/>
              <a:t>2019/6/5</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D9CAF5-E77D-4277-BE88-147FCF5A520F}" type="slidenum">
              <a:rPr kumimoji="1" lang="ja-JP" altLang="en-US" smtClean="0"/>
              <a:t>‹#›</a:t>
            </a:fld>
            <a:endParaRPr kumimoji="1" lang="ja-JP" altLang="en-US"/>
          </a:p>
        </p:txBody>
      </p:sp>
    </p:spTree>
    <p:extLst>
      <p:ext uri="{BB962C8B-B14F-4D97-AF65-F5344CB8AC3E}">
        <p14:creationId xmlns:p14="http://schemas.microsoft.com/office/powerpoint/2010/main" val="6716477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ヘッダー プレースホルダー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ja-JP" altLang="ja-JP"/>
          </a:p>
        </p:txBody>
      </p:sp>
      <p:sp>
        <p:nvSpPr>
          <p:cNvPr id="2051" name="日付プレースホルダー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a:lvl1pPr>
          </a:lstStyle>
          <a:p>
            <a:pPr>
              <a:defRPr/>
            </a:pPr>
            <a:fld id="{94D47697-727A-460B-825E-D3E60F3A141D}" type="datetime1">
              <a:rPr lang="ja-JP" altLang="en-US" smtClean="0"/>
              <a:t>2019/6/5</a:t>
            </a:fld>
            <a:endParaRPr lang="ja-JP" altLang="en-US" sz="1200"/>
          </a:p>
        </p:txBody>
      </p:sp>
      <p:sp>
        <p:nvSpPr>
          <p:cNvPr id="2052" name="スライド イメージ プレースホルダー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ノート プレースホルダー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ja-JP" altLang="en-US" smtClean="0"/>
              <a:t>マスター テキストの書式設定</a:t>
            </a:r>
          </a:p>
          <a:p>
            <a:pPr>
              <a:defRPr/>
            </a:pPr>
            <a:r>
              <a:rPr lang="ja-JP" altLang="en-US" smtClean="0"/>
              <a:t>第 </a:t>
            </a:r>
            <a:r>
              <a:rPr lang="en-US" altLang="ja-JP" smtClean="0"/>
              <a:t>2 </a:t>
            </a:r>
            <a:r>
              <a:rPr lang="ja-JP" altLang="en-US" smtClean="0"/>
              <a:t>レベル</a:t>
            </a:r>
          </a:p>
          <a:p>
            <a:pPr>
              <a:defRPr/>
            </a:pPr>
            <a:r>
              <a:rPr lang="ja-JP" altLang="en-US" smtClean="0"/>
              <a:t>第 </a:t>
            </a:r>
            <a:r>
              <a:rPr lang="en-US" altLang="ja-JP" smtClean="0"/>
              <a:t>3 </a:t>
            </a:r>
            <a:r>
              <a:rPr lang="ja-JP" altLang="en-US" smtClean="0"/>
              <a:t>レベル</a:t>
            </a:r>
          </a:p>
          <a:p>
            <a:pPr>
              <a:defRPr/>
            </a:pPr>
            <a:r>
              <a:rPr lang="ja-JP" altLang="en-US" smtClean="0"/>
              <a:t>第 </a:t>
            </a:r>
            <a:r>
              <a:rPr lang="en-US" altLang="ja-JP" smtClean="0"/>
              <a:t>4 </a:t>
            </a:r>
            <a:r>
              <a:rPr lang="ja-JP" altLang="en-US" smtClean="0"/>
              <a:t>レベル</a:t>
            </a:r>
          </a:p>
          <a:p>
            <a:pPr>
              <a:defRPr/>
            </a:pPr>
            <a:r>
              <a:rPr lang="ja-JP" altLang="en-US" smtClean="0"/>
              <a:t>第 5 レベル</a:t>
            </a:r>
          </a:p>
        </p:txBody>
      </p:sp>
      <p:sp>
        <p:nvSpPr>
          <p:cNvPr id="2054" name="フッター プレースホルダー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ja-JP" altLang="ja-JP"/>
          </a:p>
        </p:txBody>
      </p:sp>
      <p:sp>
        <p:nvSpPr>
          <p:cNvPr id="2055" name="スライド番号プレースホルダー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pPr>
              <a:defRPr/>
            </a:pPr>
            <a:fld id="{C9C28287-B93D-4D4F-9EB7-4308DE079211}" type="slidenum">
              <a:rPr lang="ja-JP" altLang="en-US"/>
              <a:pPr>
                <a:defRPr/>
              </a:pPr>
              <a:t>‹#›</a:t>
            </a:fld>
            <a:endParaRPr lang="ja-JP" altLang="en-US" sz="1200"/>
          </a:p>
        </p:txBody>
      </p:sp>
    </p:spTree>
    <p:extLst>
      <p:ext uri="{BB962C8B-B14F-4D97-AF65-F5344CB8AC3E}">
        <p14:creationId xmlns:p14="http://schemas.microsoft.com/office/powerpoint/2010/main" val="715839700"/>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SimSun" panose="02010600030101010101" pitchFamily="2" charset="-122"/>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SimSun" panose="02010600030101010101" pitchFamily="2" charset="-122"/>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SimSun" panose="02010600030101010101" pitchFamily="2" charset="-122"/>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SimSun" panose="02010600030101010101" pitchFamily="2" charset="-122"/>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600450"/>
          </a:xfrm>
          <a:prstGeom prst="rect">
            <a:avLst/>
          </a:prstGeom>
        </p:spPr>
        <p:txBody>
          <a:bodyPr/>
          <a:lstStyle/>
          <a:p>
            <a:endParaRPr kumimoji="1" lang="ja-JP" altLang="en-US"/>
          </a:p>
        </p:txBody>
      </p:sp>
      <p:sp>
        <p:nvSpPr>
          <p:cNvPr id="4" name="日付プレースホルダー 3"/>
          <p:cNvSpPr>
            <a:spLocks noGrp="1"/>
          </p:cNvSpPr>
          <p:nvPr>
            <p:ph type="dt" idx="10"/>
          </p:nvPr>
        </p:nvSpPr>
        <p:spPr/>
        <p:txBody>
          <a:bodyPr/>
          <a:lstStyle/>
          <a:p>
            <a:pPr>
              <a:defRPr/>
            </a:pPr>
            <a:fld id="{67CA839C-A773-43B8-A1F6-01B815E2D97B}" type="datetime1">
              <a:rPr lang="ja-JP" altLang="en-US" smtClean="0"/>
              <a:t>2019/6/5</a:t>
            </a:fld>
            <a:endParaRPr lang="ja-JP" altLang="en-US" sz="1200"/>
          </a:p>
        </p:txBody>
      </p:sp>
      <p:sp>
        <p:nvSpPr>
          <p:cNvPr id="5" name="スライド番号プレースホルダー 4"/>
          <p:cNvSpPr>
            <a:spLocks noGrp="1"/>
          </p:cNvSpPr>
          <p:nvPr>
            <p:ph type="sldNum" sz="quarter" idx="11"/>
          </p:nvPr>
        </p:nvSpPr>
        <p:spPr/>
        <p:txBody>
          <a:bodyPr/>
          <a:lstStyle/>
          <a:p>
            <a:pPr>
              <a:defRPr/>
            </a:pPr>
            <a:fld id="{C9C28287-B93D-4D4F-9EB7-4308DE079211}" type="slidenum">
              <a:rPr lang="ja-JP" altLang="en-US" smtClean="0"/>
              <a:pPr>
                <a:defRPr/>
              </a:pPr>
              <a:t>3</a:t>
            </a:fld>
            <a:endParaRPr lang="ja-JP" altLang="en-US" sz="1200"/>
          </a:p>
        </p:txBody>
      </p:sp>
    </p:spTree>
    <p:extLst>
      <p:ext uri="{BB962C8B-B14F-4D97-AF65-F5344CB8AC3E}">
        <p14:creationId xmlns:p14="http://schemas.microsoft.com/office/powerpoint/2010/main" val="3206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スライド イメージ プレースホルダー 1"/>
          <p:cNvSpPr>
            <a:spLocks noGrp="1" noRot="1" noChangeAspect="1" noChangeArrowheads="1" noTextEdit="1"/>
          </p:cNvSpPr>
          <p:nvPr>
            <p:ph type="sldImg" idx="4294967295"/>
          </p:nvPr>
        </p:nvSpPr>
        <p:spPr/>
      </p:sp>
      <p:sp>
        <p:nvSpPr>
          <p:cNvPr id="22531" name="ノート プレースホルダー 2"/>
          <p:cNvSpPr>
            <a:spLocks noGrp="1" noRot="1" noChangeAspect="1" noChangeArrowheads="1"/>
          </p:cNvSpPr>
          <p:nvPr>
            <p:ph type="body" idx="1"/>
          </p:nvPr>
        </p:nvSpPr>
        <p:spPr bwMode="auto">
          <a:xfrm>
            <a:off x="609600" y="2160588"/>
            <a:ext cx="6346825" cy="3879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mtClean="0">
                <a:ea typeface="ＭＳ Ｐゴシック" panose="020B0600070205080204" pitchFamily="50" charset="-128"/>
              </a:rPr>
              <a:t>//3:30//</a:t>
            </a:r>
            <a:endParaRPr lang="ja-JP" altLang="en-US" smtClean="0">
              <a:ea typeface="ＭＳ Ｐゴシック" panose="020B0600070205080204" pitchFamily="50" charset="-128"/>
            </a:endParaRPr>
          </a:p>
          <a:p>
            <a:r>
              <a:rPr lang="ja-JP" altLang="en-US" smtClean="0">
                <a:ea typeface="ＭＳ Ｐゴシック" panose="020B0600070205080204" pitchFamily="50" charset="-128"/>
              </a:rPr>
              <a:t>水素生成量計測装置において、このように水素タンク外圧センサをセンサ</a:t>
            </a:r>
            <a:r>
              <a:rPr lang="en-US" altLang="ja-JP" smtClean="0">
                <a:ea typeface="ＭＳ Ｐゴシック" panose="020B0600070205080204" pitchFamily="50" charset="-128"/>
              </a:rPr>
              <a:t>1</a:t>
            </a:r>
            <a:r>
              <a:rPr lang="ja-JP" altLang="en-US" smtClean="0">
                <a:ea typeface="ＭＳ Ｐゴシック" panose="020B0600070205080204" pitchFamily="50" charset="-128"/>
              </a:rPr>
              <a:t>、内圧センサをセンサ</a:t>
            </a:r>
            <a:r>
              <a:rPr lang="en-US" altLang="ja-JP" smtClean="0">
                <a:ea typeface="ＭＳ Ｐゴシック" panose="020B0600070205080204" pitchFamily="50" charset="-128"/>
              </a:rPr>
              <a:t>2</a:t>
            </a:r>
            <a:r>
              <a:rPr lang="ja-JP" altLang="en-US" smtClean="0">
                <a:ea typeface="ＭＳ Ｐゴシック" panose="020B0600070205080204" pitchFamily="50" charset="-128"/>
              </a:rPr>
              <a:t>と</a:t>
            </a:r>
            <a:r>
              <a:rPr lang="en-US" altLang="ja-JP" smtClean="0">
                <a:ea typeface="ＭＳ Ｐゴシック" panose="020B0600070205080204" pitchFamily="50" charset="-128"/>
              </a:rPr>
              <a:t>2</a:t>
            </a:r>
            <a:r>
              <a:rPr lang="ja-JP" altLang="en-US" smtClean="0">
                <a:ea typeface="ＭＳ Ｐゴシック" panose="020B0600070205080204" pitchFamily="50" charset="-128"/>
              </a:rPr>
              <a:t>個のセンサを用います。</a:t>
            </a:r>
          </a:p>
        </p:txBody>
      </p:sp>
      <p:sp>
        <p:nvSpPr>
          <p:cNvPr id="22532" name="ヘッダー プレースホルダー 4"/>
          <p:cNvSpPr>
            <a:spLocks noGrp="1" noChangeArrowheads="1"/>
          </p:cNvSpPr>
          <p:nvPr/>
        </p:nvSpPr>
        <p:spPr bwMode="auto">
          <a:xfrm>
            <a:off x="671513" y="2525713"/>
            <a:ext cx="6996112"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50" charset="-128"/>
              </a:defRPr>
            </a:lvl1pPr>
            <a:lvl2pPr marL="742950" indent="-285750">
              <a:defRPr>
                <a:solidFill>
                  <a:schemeClr val="tx1"/>
                </a:solidFill>
                <a:latin typeface="Arial" panose="020B0604020202020204" pitchFamily="34" charset="0"/>
                <a:ea typeface="ＭＳ Ｐゴシック" panose="020B0600070205080204" pitchFamily="50" charset="-128"/>
              </a:defRPr>
            </a:lvl2pPr>
            <a:lvl3pPr marL="1143000" indent="-228600">
              <a:defRPr>
                <a:solidFill>
                  <a:schemeClr val="tx1"/>
                </a:solidFill>
                <a:latin typeface="Arial" panose="020B0604020202020204" pitchFamily="34" charset="0"/>
                <a:ea typeface="ＭＳ Ｐゴシック" panose="020B0600070205080204" pitchFamily="50" charset="-128"/>
              </a:defRPr>
            </a:lvl3pPr>
            <a:lvl4pPr marL="1600200" indent="-228600">
              <a:defRPr>
                <a:solidFill>
                  <a:schemeClr val="tx1"/>
                </a:solidFill>
                <a:latin typeface="Arial" panose="020B0604020202020204" pitchFamily="34" charset="0"/>
                <a:ea typeface="ＭＳ Ｐゴシック" panose="020B0600070205080204" pitchFamily="50" charset="-128"/>
              </a:defRPr>
            </a:lvl4pPr>
            <a:lvl5pPr marL="2057400" indent="-228600">
              <a:defRPr>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50" charset="-128"/>
              </a:defRPr>
            </a:lvl9pPr>
          </a:lstStyle>
          <a:p>
            <a:pPr eaLnBrk="1" hangingPunct="1">
              <a:buFont typeface="Arial" panose="020B0604020202020204" pitchFamily="34" charset="0"/>
              <a:buNone/>
            </a:pPr>
            <a:endParaRPr lang="ja-JP" altLang="ja-JP"/>
          </a:p>
        </p:txBody>
      </p:sp>
    </p:spTree>
    <p:extLst>
      <p:ext uri="{BB962C8B-B14F-4D97-AF65-F5344CB8AC3E}">
        <p14:creationId xmlns:p14="http://schemas.microsoft.com/office/powerpoint/2010/main" val="328198808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a:xfrm>
            <a:off x="685800" y="4400550"/>
            <a:ext cx="5486400" cy="3600450"/>
          </a:xfrm>
          <a:prstGeom prst="rect">
            <a:avLst/>
          </a:prstGeom>
        </p:spPr>
        <p:txBody>
          <a:bodyPr/>
          <a:lstStyle/>
          <a:p>
            <a:r>
              <a:rPr kumimoji="1" lang="ja-JP" altLang="en-US" dirty="0" smtClean="0"/>
              <a:t>プログラムは大畑君のキャリブレーションを入れて行った</a:t>
            </a:r>
            <a:endParaRPr kumimoji="1" lang="ja-JP" altLang="en-US" dirty="0"/>
          </a:p>
        </p:txBody>
      </p:sp>
      <p:sp>
        <p:nvSpPr>
          <p:cNvPr id="4" name="スライド番号プレースホルダー 3"/>
          <p:cNvSpPr>
            <a:spLocks noGrp="1"/>
          </p:cNvSpPr>
          <p:nvPr>
            <p:ph type="sldNum" sz="quarter" idx="10"/>
          </p:nvPr>
        </p:nvSpPr>
        <p:spPr/>
        <p:txBody>
          <a:bodyPr/>
          <a:lstStyle/>
          <a:p>
            <a:fld id="{98F2C36F-CA98-486D-B202-A21F74BF7FF5}" type="slidenum">
              <a:rPr kumimoji="1" lang="ja-JP" altLang="en-US" smtClean="0"/>
              <a:t>21</a:t>
            </a:fld>
            <a:endParaRPr kumimoji="1" lang="ja-JP" altLang="en-US"/>
          </a:p>
        </p:txBody>
      </p:sp>
    </p:spTree>
    <p:extLst>
      <p:ext uri="{BB962C8B-B14F-4D97-AF65-F5344CB8AC3E}">
        <p14:creationId xmlns:p14="http://schemas.microsoft.com/office/powerpoint/2010/main" val="314926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a:xfrm>
            <a:off x="685800" y="4400550"/>
            <a:ext cx="5486400" cy="3600450"/>
          </a:xfrm>
          <a:prstGeom prst="rect">
            <a:avLst/>
          </a:prstGeom>
        </p:spPr>
        <p:txBody>
          <a:bodyPr/>
          <a:lstStyle/>
          <a:p>
            <a:r>
              <a:rPr kumimoji="1" lang="ja-JP" altLang="en-US" dirty="0" smtClean="0"/>
              <a:t>この比例積分制御の式は連続時間の式なので途中途中の値しかわからない今回の実験では離散時間の式になおしてマイコンに計算させた。</a:t>
            </a:r>
            <a:endParaRPr kumimoji="1" lang="en-US" altLang="ja-JP" dirty="0" smtClean="0"/>
          </a:p>
          <a:p>
            <a:r>
              <a:rPr kumimoji="1" lang="ja-JP" altLang="en-US" dirty="0" smtClean="0"/>
              <a:t>マイコンの計算時間の短縮、メモリの節約のためこういう式に変形した</a:t>
            </a:r>
            <a:endParaRPr kumimoji="1" lang="ja-JP" altLang="en-US" dirty="0"/>
          </a:p>
        </p:txBody>
      </p:sp>
      <p:sp>
        <p:nvSpPr>
          <p:cNvPr id="4" name="スライド番号プレースホルダー 3"/>
          <p:cNvSpPr>
            <a:spLocks noGrp="1"/>
          </p:cNvSpPr>
          <p:nvPr>
            <p:ph type="sldNum" sz="quarter" idx="10"/>
          </p:nvPr>
        </p:nvSpPr>
        <p:spPr/>
        <p:txBody>
          <a:bodyPr/>
          <a:lstStyle/>
          <a:p>
            <a:fld id="{98F2C36F-CA98-486D-B202-A21F74BF7FF5}" type="slidenum">
              <a:rPr kumimoji="1" lang="ja-JP" altLang="en-US" smtClean="0"/>
              <a:t>22</a:t>
            </a:fld>
            <a:endParaRPr kumimoji="1" lang="ja-JP" altLang="en-US"/>
          </a:p>
        </p:txBody>
      </p:sp>
    </p:spTree>
    <p:extLst>
      <p:ext uri="{BB962C8B-B14F-4D97-AF65-F5344CB8AC3E}">
        <p14:creationId xmlns:p14="http://schemas.microsoft.com/office/powerpoint/2010/main" val="123099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600450"/>
          </a:xfrm>
          <a:prstGeom prst="rect">
            <a:avLst/>
          </a:prstGeom>
        </p:spPr>
        <p:txBody>
          <a:bodyPr/>
          <a:lstStyle/>
          <a:p>
            <a:r>
              <a:rPr kumimoji="1" lang="ja-JP" altLang="en-US" dirty="0" smtClean="0"/>
              <a:t>水位の差を縮めようと積分ゲインを増やしてみたが、積分ゲイン</a:t>
            </a:r>
            <a:r>
              <a:rPr kumimoji="1" lang="en-US" altLang="ja-JP" dirty="0" smtClean="0"/>
              <a:t>20</a:t>
            </a:r>
            <a:r>
              <a:rPr kumimoji="1" lang="ja-JP" altLang="en-US" dirty="0" smtClean="0"/>
              <a:t>になったときに空気を入れていない状態で水が排出されたため移動平均を併用して実験を行った。</a:t>
            </a:r>
            <a:endParaRPr kumimoji="1" lang="ja-JP" altLang="en-US" dirty="0"/>
          </a:p>
        </p:txBody>
      </p:sp>
      <p:sp>
        <p:nvSpPr>
          <p:cNvPr id="4" name="スライド番号プレースホルダー 3"/>
          <p:cNvSpPr>
            <a:spLocks noGrp="1"/>
          </p:cNvSpPr>
          <p:nvPr>
            <p:ph type="sldNum" sz="quarter" idx="10"/>
          </p:nvPr>
        </p:nvSpPr>
        <p:spPr/>
        <p:txBody>
          <a:bodyPr/>
          <a:lstStyle/>
          <a:p>
            <a:fld id="{98F2C36F-CA98-486D-B202-A21F74BF7FF5}" type="slidenum">
              <a:rPr kumimoji="1" lang="ja-JP" altLang="en-US" smtClean="0"/>
              <a:t>23</a:t>
            </a:fld>
            <a:endParaRPr kumimoji="1" lang="ja-JP" altLang="en-US"/>
          </a:p>
        </p:txBody>
      </p:sp>
    </p:spTree>
    <p:extLst>
      <p:ext uri="{BB962C8B-B14F-4D97-AF65-F5344CB8AC3E}">
        <p14:creationId xmlns:p14="http://schemas.microsoft.com/office/powerpoint/2010/main" val="4762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00550"/>
            <a:ext cx="5486400" cy="3600450"/>
          </a:xfrm>
          <a:prstGeom prst="rect">
            <a:avLst/>
          </a:prstGeom>
        </p:spPr>
        <p:txBody>
          <a:bodyPr/>
          <a:lstStyle/>
          <a:p>
            <a:endParaRPr kumimoji="1" lang="ja-JP" altLang="en-US"/>
          </a:p>
        </p:txBody>
      </p:sp>
      <p:sp>
        <p:nvSpPr>
          <p:cNvPr id="4" name="日付プレースホルダー 3"/>
          <p:cNvSpPr>
            <a:spLocks noGrp="1"/>
          </p:cNvSpPr>
          <p:nvPr>
            <p:ph type="dt" idx="10"/>
          </p:nvPr>
        </p:nvSpPr>
        <p:spPr/>
        <p:txBody>
          <a:bodyPr/>
          <a:lstStyle/>
          <a:p>
            <a:pPr>
              <a:defRPr/>
            </a:pPr>
            <a:fld id="{40C3DA97-CD6A-466C-A721-3D7DB403F64D}" type="datetime1">
              <a:rPr lang="ja-JP" altLang="en-US" smtClean="0"/>
              <a:t>2019/6/5</a:t>
            </a:fld>
            <a:endParaRPr lang="ja-JP" altLang="en-US" sz="1200"/>
          </a:p>
        </p:txBody>
      </p:sp>
      <p:sp>
        <p:nvSpPr>
          <p:cNvPr id="5" name="スライド番号プレースホルダー 4"/>
          <p:cNvSpPr>
            <a:spLocks noGrp="1"/>
          </p:cNvSpPr>
          <p:nvPr>
            <p:ph type="sldNum" sz="quarter" idx="11"/>
          </p:nvPr>
        </p:nvSpPr>
        <p:spPr/>
        <p:txBody>
          <a:bodyPr/>
          <a:lstStyle/>
          <a:p>
            <a:pPr>
              <a:defRPr/>
            </a:pPr>
            <a:fld id="{C9C28287-B93D-4D4F-9EB7-4308DE079211}" type="slidenum">
              <a:rPr lang="ja-JP" altLang="en-US" smtClean="0"/>
              <a:pPr>
                <a:defRPr/>
              </a:pPr>
              <a:t>28</a:t>
            </a:fld>
            <a:endParaRPr lang="ja-JP" altLang="en-US" sz="1200"/>
          </a:p>
        </p:txBody>
      </p:sp>
    </p:spTree>
    <p:extLst>
      <p:ext uri="{BB962C8B-B14F-4D97-AF65-F5344CB8AC3E}">
        <p14:creationId xmlns:p14="http://schemas.microsoft.com/office/powerpoint/2010/main" val="3597619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ja-JP" altLang="en-US"/>
          </a:p>
        </p:txBody>
      </p:sp>
      <p:sp>
        <p:nvSpPr>
          <p:cNvPr id="4" name="Date Placeholder 3"/>
          <p:cNvSpPr>
            <a:spLocks noGrp="1" noChangeArrowheads="1"/>
          </p:cNvSpPr>
          <p:nvPr>
            <p:ph type="dt" sz="half" idx="10"/>
          </p:nvPr>
        </p:nvSpPr>
        <p:spPr>
          <a:ln/>
        </p:spPr>
        <p:txBody>
          <a:bodyPr/>
          <a:lstStyle>
            <a:lvl1pPr>
              <a:defRPr/>
            </a:lvl1pPr>
          </a:lstStyle>
          <a:p>
            <a:pPr>
              <a:defRPr/>
            </a:pPr>
            <a:fld id="{FB58ABBE-D557-4CAA-86B8-C1533A4D96C3}" type="datetime1">
              <a:rPr lang="ja-JP" altLang="en-US" smtClean="0"/>
              <a:t>2019/6/5</a:t>
            </a:fld>
            <a:endParaRPr lang="ja-JP"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EB7084B7-41B7-4CDB-8902-DF2E4B1FABE6}"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23654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Date Placeholder 3"/>
          <p:cNvSpPr>
            <a:spLocks noGrp="1" noChangeArrowheads="1"/>
          </p:cNvSpPr>
          <p:nvPr>
            <p:ph type="dt" sz="half" idx="10"/>
          </p:nvPr>
        </p:nvSpPr>
        <p:spPr>
          <a:ln/>
        </p:spPr>
        <p:txBody>
          <a:bodyPr/>
          <a:lstStyle>
            <a:lvl1pPr>
              <a:defRPr/>
            </a:lvl1pPr>
          </a:lstStyle>
          <a:p>
            <a:pPr>
              <a:defRPr/>
            </a:pPr>
            <a:fld id="{2A988DD1-631C-4678-8FCD-A6D6065347E6}" type="datetime1">
              <a:rPr lang="ja-JP" altLang="en-US" smtClean="0"/>
              <a:t>2019/6/5</a:t>
            </a:fld>
            <a:endParaRPr lang="ja-JP"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A1A1FEA-BABD-4BB6-BE16-051A8731F952}"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14287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5370513" y="609600"/>
            <a:ext cx="1585912" cy="54324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609600" y="609600"/>
            <a:ext cx="4608513" cy="54324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Date Placeholder 3"/>
          <p:cNvSpPr>
            <a:spLocks noGrp="1" noChangeArrowheads="1"/>
          </p:cNvSpPr>
          <p:nvPr>
            <p:ph type="dt" sz="half" idx="10"/>
          </p:nvPr>
        </p:nvSpPr>
        <p:spPr>
          <a:ln/>
        </p:spPr>
        <p:txBody>
          <a:bodyPr/>
          <a:lstStyle>
            <a:lvl1pPr>
              <a:defRPr/>
            </a:lvl1pPr>
          </a:lstStyle>
          <a:p>
            <a:pPr>
              <a:defRPr/>
            </a:pPr>
            <a:fld id="{DA99686C-AEA5-4C11-A6FA-9175E8B739A2}" type="datetime1">
              <a:rPr lang="ja-JP" altLang="en-US" smtClean="0"/>
              <a:t>2019/6/5</a:t>
            </a:fld>
            <a:endParaRPr lang="ja-JP"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615226C-9B55-4325-A333-9F6B44ADB0CA}"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3737665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Date Placeholder 3"/>
          <p:cNvSpPr>
            <a:spLocks noGrp="1" noChangeArrowheads="1"/>
          </p:cNvSpPr>
          <p:nvPr>
            <p:ph type="dt" sz="half" idx="10"/>
          </p:nvPr>
        </p:nvSpPr>
        <p:spPr>
          <a:ln/>
        </p:spPr>
        <p:txBody>
          <a:bodyPr/>
          <a:lstStyle>
            <a:lvl1pPr>
              <a:defRPr/>
            </a:lvl1pPr>
          </a:lstStyle>
          <a:p>
            <a:pPr>
              <a:defRPr/>
            </a:pPr>
            <a:fld id="{94E2BEFB-3FC7-4459-9C8E-579DBB080995}" type="datetime1">
              <a:rPr lang="ja-JP" altLang="en-US" smtClean="0"/>
              <a:t>2019/6/5</a:t>
            </a:fld>
            <a:endParaRPr lang="ja-JP"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6" name="Slide Number Placeholder 5"/>
          <p:cNvSpPr>
            <a:spLocks noGrp="1" noChangeArrowheads="1"/>
          </p:cNvSpPr>
          <p:nvPr>
            <p:ph type="sldNum" sz="quarter" idx="12"/>
          </p:nvPr>
        </p:nvSpPr>
        <p:spPr>
          <a:xfrm>
            <a:off x="8632825" y="0"/>
            <a:ext cx="511175" cy="365125"/>
          </a:xfrm>
          <a:ln/>
        </p:spPr>
        <p:txBody>
          <a:bodyPr/>
          <a:lstStyle>
            <a:lvl1pPr>
              <a:defRPr sz="2000">
                <a:solidFill>
                  <a:schemeClr val="tx1"/>
                </a:solidFill>
              </a:defRPr>
            </a:lvl1pPr>
          </a:lstStyle>
          <a:p>
            <a:pPr>
              <a:defRPr/>
            </a:pPr>
            <a:fld id="{4C972969-3256-46DF-877D-380FA9E6F9E9}" type="slidenum">
              <a:rPr lang="ja-JP" altLang="en-US" smtClean="0"/>
              <a:pPr>
                <a:defRPr/>
              </a:pPr>
              <a:t>‹#›</a:t>
            </a:fld>
            <a:endParaRPr lang="ja-JP" altLang="en-US" dirty="0"/>
          </a:p>
        </p:txBody>
      </p:sp>
    </p:spTree>
    <p:extLst>
      <p:ext uri="{BB962C8B-B14F-4D97-AF65-F5344CB8AC3E}">
        <p14:creationId xmlns:p14="http://schemas.microsoft.com/office/powerpoint/2010/main" val="225061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smtClean="0"/>
              <a:t>マスター テキストの書式設定</a:t>
            </a:r>
          </a:p>
        </p:txBody>
      </p:sp>
      <p:sp>
        <p:nvSpPr>
          <p:cNvPr id="4" name="Date Placeholder 3"/>
          <p:cNvSpPr>
            <a:spLocks noGrp="1" noChangeArrowheads="1"/>
          </p:cNvSpPr>
          <p:nvPr>
            <p:ph type="dt" sz="half" idx="10"/>
          </p:nvPr>
        </p:nvSpPr>
        <p:spPr>
          <a:ln/>
        </p:spPr>
        <p:txBody>
          <a:bodyPr/>
          <a:lstStyle>
            <a:lvl1pPr>
              <a:defRPr/>
            </a:lvl1pPr>
          </a:lstStyle>
          <a:p>
            <a:pPr>
              <a:defRPr/>
            </a:pPr>
            <a:fld id="{F23F0C7F-A1DD-4B85-954F-B35634DF18CD}" type="datetime1">
              <a:rPr lang="ja-JP" altLang="en-US" smtClean="0"/>
              <a:t>2019/6/5</a:t>
            </a:fld>
            <a:endParaRPr lang="ja-JP"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376ABD08-25AF-4DA6-AE07-824E79D84A00}"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184158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609600" y="2160588"/>
            <a:ext cx="3097213" cy="38814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3859213" y="2160588"/>
            <a:ext cx="3097212" cy="38814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Date Placeholder 3"/>
          <p:cNvSpPr>
            <a:spLocks noGrp="1" noChangeArrowheads="1"/>
          </p:cNvSpPr>
          <p:nvPr>
            <p:ph type="dt" sz="half" idx="10"/>
          </p:nvPr>
        </p:nvSpPr>
        <p:spPr>
          <a:ln/>
        </p:spPr>
        <p:txBody>
          <a:bodyPr/>
          <a:lstStyle>
            <a:lvl1pPr>
              <a:defRPr/>
            </a:lvl1pPr>
          </a:lstStyle>
          <a:p>
            <a:pPr>
              <a:defRPr/>
            </a:pPr>
            <a:fld id="{02AD35B9-D66E-4477-B5DF-3EE308DB2E25}" type="datetime1">
              <a:rPr lang="ja-JP" altLang="en-US" smtClean="0"/>
              <a:t>2019/6/5</a:t>
            </a:fld>
            <a:endParaRPr lang="ja-JP"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A0F071FE-8966-4AA1-86D1-56C791D0E58F}"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161416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Date Placeholder 3"/>
          <p:cNvSpPr>
            <a:spLocks noGrp="1" noChangeArrowheads="1"/>
          </p:cNvSpPr>
          <p:nvPr>
            <p:ph type="dt" sz="half" idx="10"/>
          </p:nvPr>
        </p:nvSpPr>
        <p:spPr>
          <a:ln/>
        </p:spPr>
        <p:txBody>
          <a:bodyPr/>
          <a:lstStyle>
            <a:lvl1pPr>
              <a:defRPr/>
            </a:lvl1pPr>
          </a:lstStyle>
          <a:p>
            <a:pPr>
              <a:defRPr/>
            </a:pPr>
            <a:fld id="{21A95ADA-34B2-4DA9-8999-9FF4E4B4DD48}" type="datetime1">
              <a:rPr lang="ja-JP" altLang="en-US" smtClean="0"/>
              <a:t>2019/6/5</a:t>
            </a:fld>
            <a:endParaRPr lang="ja-JP" altLang="en-US" sz="18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96B35E23-E49C-471B-9C7E-820B94DC70F4}"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403462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Date Placeholder 3"/>
          <p:cNvSpPr>
            <a:spLocks noGrp="1" noChangeArrowheads="1"/>
          </p:cNvSpPr>
          <p:nvPr>
            <p:ph type="dt" sz="half" idx="10"/>
          </p:nvPr>
        </p:nvSpPr>
        <p:spPr>
          <a:ln/>
        </p:spPr>
        <p:txBody>
          <a:bodyPr/>
          <a:lstStyle>
            <a:lvl1pPr>
              <a:defRPr/>
            </a:lvl1pPr>
          </a:lstStyle>
          <a:p>
            <a:pPr>
              <a:defRPr/>
            </a:pPr>
            <a:fld id="{740676EC-8CD4-484A-9B56-4EA5940E7F1C}" type="datetime1">
              <a:rPr lang="ja-JP" altLang="en-US" smtClean="0"/>
              <a:t>2019/6/5</a:t>
            </a:fld>
            <a:endParaRPr lang="ja-JP" altLang="en-US"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4E6A574D-0FE5-4825-B00E-30F4AB1A4114}"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123865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410F51BD-D283-4B93-98AC-3D41DD06BE92}" type="datetime1">
              <a:rPr lang="ja-JP" altLang="en-US" smtClean="0"/>
              <a:t>2019/6/5</a:t>
            </a:fld>
            <a:endParaRPr lang="ja-JP" altLang="en-US" sz="18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176324E1-6B7B-42A5-B535-6DC0F4F85010}"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2494686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3"/>
          <p:cNvSpPr>
            <a:spLocks noGrp="1" noChangeArrowheads="1"/>
          </p:cNvSpPr>
          <p:nvPr>
            <p:ph type="dt" sz="half" idx="10"/>
          </p:nvPr>
        </p:nvSpPr>
        <p:spPr>
          <a:ln/>
        </p:spPr>
        <p:txBody>
          <a:bodyPr/>
          <a:lstStyle>
            <a:lvl1pPr>
              <a:defRPr/>
            </a:lvl1pPr>
          </a:lstStyle>
          <a:p>
            <a:pPr>
              <a:defRPr/>
            </a:pPr>
            <a:fld id="{0D18EEAA-794F-479F-AF73-754C089185C2}" type="datetime1">
              <a:rPr lang="ja-JP" altLang="en-US" smtClean="0"/>
              <a:t>2019/6/5</a:t>
            </a:fld>
            <a:endParaRPr lang="ja-JP"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CCF4F2C1-0B43-4C46-B3B3-874C3EFD23E8}"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85120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sym typeface="Trebuchet MS" panose="020B0603020202020204" pitchFamily="34" charset="0"/>
            </a:endParaRP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3"/>
          <p:cNvSpPr>
            <a:spLocks noGrp="1" noChangeArrowheads="1"/>
          </p:cNvSpPr>
          <p:nvPr>
            <p:ph type="dt" sz="half" idx="10"/>
          </p:nvPr>
        </p:nvSpPr>
        <p:spPr>
          <a:ln/>
        </p:spPr>
        <p:txBody>
          <a:bodyPr/>
          <a:lstStyle>
            <a:lvl1pPr>
              <a:defRPr/>
            </a:lvl1pPr>
          </a:lstStyle>
          <a:p>
            <a:pPr>
              <a:defRPr/>
            </a:pPr>
            <a:fld id="{B119A293-5E14-4411-B8F5-626788FF7667}" type="datetime1">
              <a:rPr lang="ja-JP" altLang="en-US" smtClean="0"/>
              <a:t>2019/6/5</a:t>
            </a:fld>
            <a:endParaRPr lang="ja-JP"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ja-JP" altLang="ja-JP"/>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6E90A4D1-4A55-4395-8819-417AE19CCFB4}" type="slidenum">
              <a:rPr lang="ja-JP" altLang="en-US"/>
              <a:pPr>
                <a:defRPr/>
              </a:pPr>
              <a:t>‹#›</a:t>
            </a:fld>
            <a:endParaRPr lang="ja-JP" altLang="en-US" sz="1800">
              <a:solidFill>
                <a:schemeClr val="tx1"/>
              </a:solidFill>
            </a:endParaRPr>
          </a:p>
        </p:txBody>
      </p:sp>
    </p:spTree>
    <p:extLst>
      <p:ext uri="{BB962C8B-B14F-4D97-AF65-F5344CB8AC3E}">
        <p14:creationId xmlns:p14="http://schemas.microsoft.com/office/powerpoint/2010/main" val="174448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26" name="Group 16"/>
          <p:cNvGrpSpPr>
            <a:grpSpLocks/>
          </p:cNvGrpSpPr>
          <p:nvPr/>
        </p:nvGrpSpPr>
        <p:grpSpPr bwMode="auto">
          <a:xfrm>
            <a:off x="-3175" y="-3175"/>
            <a:ext cx="9166225" cy="6870700"/>
            <a:chOff x="0" y="0"/>
            <a:chExt cx="9169805" cy="6874935"/>
          </a:xfrm>
        </p:grpSpPr>
        <p:sp>
          <p:nvSpPr>
            <p:cNvPr id="1032" name="Freeform 6"/>
            <p:cNvSpPr>
              <a:spLocks/>
            </p:cNvSpPr>
            <p:nvPr/>
          </p:nvSpPr>
          <p:spPr bwMode="auto">
            <a:xfrm>
              <a:off x="0" y="4021668"/>
              <a:ext cx="457200" cy="2853267"/>
            </a:xfrm>
            <a:custGeom>
              <a:avLst/>
              <a:gdLst>
                <a:gd name="T0" fmla="*/ 0 w 457200"/>
                <a:gd name="T1" fmla="*/ 0 h 2853267"/>
                <a:gd name="T2" fmla="*/ 457200 w 457200"/>
                <a:gd name="T3" fmla="*/ 2853267 h 2853267"/>
                <a:gd name="T4" fmla="*/ 0 w 457200"/>
                <a:gd name="T5" fmla="*/ 2844800 h 2853267"/>
                <a:gd name="T6" fmla="*/ 0 w 457200"/>
                <a:gd name="T7" fmla="*/ 0 h 2853267"/>
                <a:gd name="T8" fmla="*/ 0 60000 65536"/>
                <a:gd name="T9" fmla="*/ 0 60000 65536"/>
                <a:gd name="T10" fmla="*/ 0 60000 65536"/>
                <a:gd name="T11" fmla="*/ 0 60000 65536"/>
                <a:gd name="T12" fmla="*/ 0 w 457200"/>
                <a:gd name="T13" fmla="*/ 0 h 2853267"/>
                <a:gd name="T14" fmla="*/ 457200 w 457200"/>
                <a:gd name="T15" fmla="*/ 2853267 h 2853267"/>
              </a:gdLst>
              <a:ahLst/>
              <a:cxnLst>
                <a:cxn ang="T8">
                  <a:pos x="T0" y="T1"/>
                </a:cxn>
                <a:cxn ang="T9">
                  <a:pos x="T2" y="T3"/>
                </a:cxn>
                <a:cxn ang="T10">
                  <a:pos x="T4" y="T5"/>
                </a:cxn>
                <a:cxn ang="T11">
                  <a:pos x="T6" y="T7"/>
                </a:cxn>
              </a:cxnLst>
              <a:rect l="T12" t="T13" r="T14" b="T15"/>
              <a:pathLst>
                <a:path w="457200" h="2853267">
                  <a:moveTo>
                    <a:pt x="0" y="0"/>
                  </a:moveTo>
                  <a:lnTo>
                    <a:pt x="457200" y="2853267"/>
                  </a:lnTo>
                  <a:lnTo>
                    <a:pt x="0" y="2844800"/>
                  </a:lnTo>
                  <a:cubicBezTo>
                    <a:pt x="2822" y="1905000"/>
                    <a:pt x="5645" y="965200"/>
                    <a:pt x="0" y="0"/>
                  </a:cubicBezTo>
                  <a:close/>
                </a:path>
              </a:pathLst>
            </a:custGeom>
            <a:solidFill>
              <a:srgbClr val="90C226">
                <a:alpha val="8509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3" name="Straight Connector 7"/>
            <p:cNvSpPr>
              <a:spLocks noChangeShapeType="1"/>
            </p:cNvSpPr>
            <p:nvPr/>
          </p:nvSpPr>
          <p:spPr bwMode="auto">
            <a:xfrm flipV="1">
              <a:off x="5139297" y="4184073"/>
              <a:ext cx="4022475" cy="2682396"/>
            </a:xfrm>
            <a:prstGeom prst="line">
              <a:avLst/>
            </a:prstGeom>
            <a:noFill/>
            <a:ln w="9525" cap="rnd">
              <a:solidFill>
                <a:srgbClr val="D8D8D8"/>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34" name="Straight Connector 8"/>
            <p:cNvSpPr>
              <a:spLocks noChangeShapeType="1"/>
            </p:cNvSpPr>
            <p:nvPr/>
          </p:nvSpPr>
          <p:spPr bwMode="auto">
            <a:xfrm>
              <a:off x="7051174" y="8468"/>
              <a:ext cx="1219200" cy="6858000"/>
            </a:xfrm>
            <a:prstGeom prst="line">
              <a:avLst/>
            </a:prstGeom>
            <a:noFill/>
            <a:ln w="9525" cap="rnd">
              <a:solidFill>
                <a:srgbClr val="BFBFBF"/>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35" name="Freeform 9"/>
            <p:cNvSpPr>
              <a:spLocks/>
            </p:cNvSpPr>
            <p:nvPr/>
          </p:nvSpPr>
          <p:spPr bwMode="auto">
            <a:xfrm>
              <a:off x="6900363" y="8469"/>
              <a:ext cx="2269442" cy="6866466"/>
            </a:xfrm>
            <a:custGeom>
              <a:avLst/>
              <a:gdLst>
                <a:gd name="T0" fmla="*/ 2023534 w 2269442"/>
                <a:gd name="T1" fmla="*/ 0 h 6866466"/>
                <a:gd name="T2" fmla="*/ 0 w 2269442"/>
                <a:gd name="T3" fmla="*/ 6858000 h 6866466"/>
                <a:gd name="T4" fmla="*/ 2269067 w 2269442"/>
                <a:gd name="T5" fmla="*/ 6866466 h 6866466"/>
                <a:gd name="T6" fmla="*/ 2260600 w 2269442"/>
                <a:gd name="T7" fmla="*/ 8466 h 6866466"/>
                <a:gd name="T8" fmla="*/ 2023534 w 2269442"/>
                <a:gd name="T9" fmla="*/ 0 h 6866466"/>
                <a:gd name="T10" fmla="*/ 0 60000 65536"/>
                <a:gd name="T11" fmla="*/ 0 60000 65536"/>
                <a:gd name="T12" fmla="*/ 0 60000 65536"/>
                <a:gd name="T13" fmla="*/ 0 60000 65536"/>
                <a:gd name="T14" fmla="*/ 0 60000 65536"/>
                <a:gd name="T15" fmla="*/ 0 w 2269442"/>
                <a:gd name="T16" fmla="*/ 0 h 6866466"/>
                <a:gd name="T17" fmla="*/ 2269442 w 2269442"/>
                <a:gd name="T18" fmla="*/ 6866466 h 6866466"/>
              </a:gdLst>
              <a:ahLst/>
              <a:cxnLst>
                <a:cxn ang="T10">
                  <a:pos x="T0" y="T1"/>
                </a:cxn>
                <a:cxn ang="T11">
                  <a:pos x="T2" y="T3"/>
                </a:cxn>
                <a:cxn ang="T12">
                  <a:pos x="T4" y="T5"/>
                </a:cxn>
                <a:cxn ang="T13">
                  <a:pos x="T6" y="T7"/>
                </a:cxn>
                <a:cxn ang="T14">
                  <a:pos x="T8" y="T9"/>
                </a:cxn>
              </a:cxnLst>
              <a:rect l="T15" t="T16" r="T17" b="T18"/>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90C226">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6" name="Freeform 10"/>
            <p:cNvSpPr>
              <a:spLocks/>
            </p:cNvSpPr>
            <p:nvPr/>
          </p:nvSpPr>
          <p:spPr bwMode="auto">
            <a:xfrm>
              <a:off x="7213625" y="1"/>
              <a:ext cx="1948147" cy="6866467"/>
            </a:xfrm>
            <a:custGeom>
              <a:avLst/>
              <a:gdLst>
                <a:gd name="T0" fmla="*/ 0 w 1948147"/>
                <a:gd name="T1" fmla="*/ 0 h 6866467"/>
                <a:gd name="T2" fmla="*/ 1202267 w 1948147"/>
                <a:gd name="T3" fmla="*/ 6866467 h 6866467"/>
                <a:gd name="T4" fmla="*/ 1947333 w 1948147"/>
                <a:gd name="T5" fmla="*/ 6866467 h 6866467"/>
                <a:gd name="T6" fmla="*/ 1947333 w 1948147"/>
                <a:gd name="T7" fmla="*/ 0 h 6866467"/>
                <a:gd name="T8" fmla="*/ 0 w 1948147"/>
                <a:gd name="T9" fmla="*/ 0 h 6866467"/>
                <a:gd name="T10" fmla="*/ 0 60000 65536"/>
                <a:gd name="T11" fmla="*/ 0 60000 65536"/>
                <a:gd name="T12" fmla="*/ 0 60000 65536"/>
                <a:gd name="T13" fmla="*/ 0 60000 65536"/>
                <a:gd name="T14" fmla="*/ 0 60000 65536"/>
                <a:gd name="T15" fmla="*/ 0 w 1948147"/>
                <a:gd name="T16" fmla="*/ 0 h 6866467"/>
                <a:gd name="T17" fmla="*/ 1948147 w 1948147"/>
                <a:gd name="T18" fmla="*/ 6866467 h 6866467"/>
              </a:gdLst>
              <a:ahLst/>
              <a:cxnLst>
                <a:cxn ang="T10">
                  <a:pos x="T0" y="T1"/>
                </a:cxn>
                <a:cxn ang="T11">
                  <a:pos x="T2" y="T3"/>
                </a:cxn>
                <a:cxn ang="T12">
                  <a:pos x="T4" y="T5"/>
                </a:cxn>
                <a:cxn ang="T13">
                  <a:pos x="T6" y="T7"/>
                </a:cxn>
                <a:cxn ang="T14">
                  <a:pos x="T8" y="T9"/>
                </a:cxn>
              </a:cxnLst>
              <a:rect l="T15" t="T16" r="T17" b="T18"/>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90C226">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7" name="Freeform 11"/>
            <p:cNvSpPr>
              <a:spLocks/>
            </p:cNvSpPr>
            <p:nvPr/>
          </p:nvSpPr>
          <p:spPr bwMode="auto">
            <a:xfrm>
              <a:off x="6646363" y="3928534"/>
              <a:ext cx="2513565" cy="2937933"/>
            </a:xfrm>
            <a:custGeom>
              <a:avLst/>
              <a:gdLst>
                <a:gd name="T0" fmla="*/ 0 w 3259667"/>
                <a:gd name="T1" fmla="*/ 2265473 h 3810000"/>
                <a:gd name="T2" fmla="*/ 1933203 w 3259667"/>
                <a:gd name="T3" fmla="*/ 0 h 3810000"/>
                <a:gd name="T4" fmla="*/ 1938238 w 3259667"/>
                <a:gd name="T5" fmla="*/ 2265473 h 3810000"/>
                <a:gd name="T6" fmla="*/ 0 w 3259667"/>
                <a:gd name="T7" fmla="*/ 2265473 h 3810000"/>
                <a:gd name="T8" fmla="*/ 0 60000 65536"/>
                <a:gd name="T9" fmla="*/ 0 60000 65536"/>
                <a:gd name="T10" fmla="*/ 0 60000 65536"/>
                <a:gd name="T11" fmla="*/ 0 60000 65536"/>
                <a:gd name="T12" fmla="*/ 0 w 3259667"/>
                <a:gd name="T13" fmla="*/ 0 h 3810000"/>
                <a:gd name="T14" fmla="*/ 3259667 w 3259667"/>
                <a:gd name="T15" fmla="*/ 3810000 h 3810000"/>
              </a:gdLst>
              <a:ahLst/>
              <a:cxnLst>
                <a:cxn ang="T8">
                  <a:pos x="T0" y="T1"/>
                </a:cxn>
                <a:cxn ang="T9">
                  <a:pos x="T2" y="T3"/>
                </a:cxn>
                <a:cxn ang="T10">
                  <a:pos x="T4" y="T5"/>
                </a:cxn>
                <a:cxn ang="T11">
                  <a:pos x="T6" y="T7"/>
                </a:cxn>
              </a:cxnLst>
              <a:rect l="T12" t="T13" r="T14" b="T15"/>
              <a:pathLst>
                <a:path w="3259667" h="3810000">
                  <a:moveTo>
                    <a:pt x="0" y="3810000"/>
                  </a:moveTo>
                  <a:lnTo>
                    <a:pt x="3251200" y="0"/>
                  </a:lnTo>
                  <a:cubicBezTo>
                    <a:pt x="3254022" y="1270000"/>
                    <a:pt x="3256845" y="2540000"/>
                    <a:pt x="3259667" y="3810000"/>
                  </a:cubicBezTo>
                  <a:lnTo>
                    <a:pt x="0" y="3810000"/>
                  </a:lnTo>
                  <a:close/>
                </a:path>
              </a:pathLst>
            </a:custGeom>
            <a:solidFill>
              <a:srgbClr val="54A021">
                <a:alpha val="7215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38" name="Freeform 12"/>
            <p:cNvSpPr>
              <a:spLocks/>
            </p:cNvSpPr>
            <p:nvPr/>
          </p:nvSpPr>
          <p:spPr bwMode="auto">
            <a:xfrm>
              <a:off x="7018896" y="1"/>
              <a:ext cx="2142876" cy="6866467"/>
            </a:xfrm>
            <a:custGeom>
              <a:avLst/>
              <a:gdLst>
                <a:gd name="T0" fmla="*/ 0 w 2853267"/>
                <a:gd name="T1" fmla="*/ 0 h 6866467"/>
                <a:gd name="T2" fmla="*/ 1394455 w 2853267"/>
                <a:gd name="T3" fmla="*/ 6866467 h 6866467"/>
                <a:gd name="T4" fmla="*/ 1609354 w 2853267"/>
                <a:gd name="T5" fmla="*/ 6858000 h 6866467"/>
                <a:gd name="T6" fmla="*/ 1609354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3F7818">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 name="Freeform 13"/>
            <p:cNvSpPr>
              <a:spLocks/>
            </p:cNvSpPr>
            <p:nvPr/>
          </p:nvSpPr>
          <p:spPr bwMode="auto">
            <a:xfrm>
              <a:off x="8304243" y="1"/>
              <a:ext cx="857530" cy="6866467"/>
            </a:xfrm>
            <a:custGeom>
              <a:avLst/>
              <a:gdLst>
                <a:gd name="T0" fmla="*/ 451108 w 1286933"/>
                <a:gd name="T1" fmla="*/ 0 h 6866467"/>
                <a:gd name="T2" fmla="*/ 0 w 1286933"/>
                <a:gd name="T3" fmla="*/ 6866467 h 6866467"/>
                <a:gd name="T4" fmla="*/ 571403 w 1286933"/>
                <a:gd name="T5" fmla="*/ 6866467 h 6866467"/>
                <a:gd name="T6" fmla="*/ 567644 w 1286933"/>
                <a:gd name="T7" fmla="*/ 0 h 6866467"/>
                <a:gd name="T8" fmla="*/ 451108 w 1286933"/>
                <a:gd name="T9" fmla="*/ 0 h 6866467"/>
                <a:gd name="T10" fmla="*/ 0 60000 65536"/>
                <a:gd name="T11" fmla="*/ 0 60000 65536"/>
                <a:gd name="T12" fmla="*/ 0 60000 65536"/>
                <a:gd name="T13" fmla="*/ 0 60000 65536"/>
                <a:gd name="T14" fmla="*/ 0 60000 65536"/>
                <a:gd name="T15" fmla="*/ 0 w 1286933"/>
                <a:gd name="T16" fmla="*/ 0 h 6866467"/>
                <a:gd name="T17" fmla="*/ 1286933 w 1286933"/>
                <a:gd name="T18" fmla="*/ 6866467 h 6866467"/>
              </a:gdLst>
              <a:ahLst/>
              <a:cxnLst>
                <a:cxn ang="T10">
                  <a:pos x="T0" y="T1"/>
                </a:cxn>
                <a:cxn ang="T11">
                  <a:pos x="T2" y="T3"/>
                </a:cxn>
                <a:cxn ang="T12">
                  <a:pos x="T4" y="T5"/>
                </a:cxn>
                <a:cxn ang="T13">
                  <a:pos x="T6" y="T7"/>
                </a:cxn>
                <a:cxn ang="T14">
                  <a:pos x="T8" y="T9"/>
                </a:cxn>
              </a:cxnLst>
              <a:rect l="T15" t="T16" r="T17" b="T18"/>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 name="Freeform 14"/>
            <p:cNvSpPr>
              <a:spLocks/>
            </p:cNvSpPr>
            <p:nvPr/>
          </p:nvSpPr>
          <p:spPr bwMode="auto">
            <a:xfrm>
              <a:off x="8085698" y="0"/>
              <a:ext cx="1066770" cy="6866467"/>
            </a:xfrm>
            <a:custGeom>
              <a:avLst/>
              <a:gdLst>
                <a:gd name="T0" fmla="*/ 0 w 1270244"/>
                <a:gd name="T1" fmla="*/ 0 h 6866467"/>
                <a:gd name="T2" fmla="*/ 788231 w 1270244"/>
                <a:gd name="T3" fmla="*/ 6866467 h 6866467"/>
                <a:gd name="T4" fmla="*/ 895717 w 1270244"/>
                <a:gd name="T5" fmla="*/ 6866467 h 6866467"/>
                <a:gd name="T6" fmla="*/ 883774 w 1270244"/>
                <a:gd name="T7" fmla="*/ 0 h 6866467"/>
                <a:gd name="T8" fmla="*/ 0 w 1270244"/>
                <a:gd name="T9" fmla="*/ 0 h 6866467"/>
                <a:gd name="T10" fmla="*/ 0 60000 65536"/>
                <a:gd name="T11" fmla="*/ 0 60000 65536"/>
                <a:gd name="T12" fmla="*/ 0 60000 65536"/>
                <a:gd name="T13" fmla="*/ 0 60000 65536"/>
                <a:gd name="T14" fmla="*/ 0 60000 65536"/>
                <a:gd name="T15" fmla="*/ 0 w 1270244"/>
                <a:gd name="T16" fmla="*/ 0 h 6866467"/>
                <a:gd name="T17" fmla="*/ 1270244 w 1270244"/>
                <a:gd name="T18" fmla="*/ 6866467 h 6866467"/>
              </a:gdLst>
              <a:ahLst/>
              <a:cxnLst>
                <a:cxn ang="T10">
                  <a:pos x="T0" y="T1"/>
                </a:cxn>
                <a:cxn ang="T11">
                  <a:pos x="T2" y="T3"/>
                </a:cxn>
                <a:cxn ang="T12">
                  <a:pos x="T4" y="T5"/>
                </a:cxn>
                <a:cxn ang="T13">
                  <a:pos x="T6" y="T7"/>
                </a:cxn>
                <a:cxn ang="T14">
                  <a:pos x="T8" y="T9"/>
                </a:cxn>
              </a:cxnLst>
              <a:rect l="T15" t="T16" r="T17" b="T18"/>
              <a:pathLst>
                <a:path w="1270244" h="6866467">
                  <a:moveTo>
                    <a:pt x="0" y="0"/>
                  </a:moveTo>
                  <a:lnTo>
                    <a:pt x="1117600" y="6866467"/>
                  </a:lnTo>
                  <a:lnTo>
                    <a:pt x="1270000" y="6866467"/>
                  </a:lnTo>
                  <a:cubicBezTo>
                    <a:pt x="1272822" y="4574822"/>
                    <a:pt x="1250245" y="2291645"/>
                    <a:pt x="1253067" y="0"/>
                  </a:cubicBezTo>
                  <a:lnTo>
                    <a:pt x="0" y="0"/>
                  </a:lnTo>
                  <a:close/>
                </a:path>
              </a:pathLst>
            </a:custGeom>
            <a:solidFill>
              <a:srgbClr val="90C226">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 name="Freeform 15"/>
            <p:cNvSpPr>
              <a:spLocks/>
            </p:cNvSpPr>
            <p:nvPr/>
          </p:nvSpPr>
          <p:spPr bwMode="auto">
            <a:xfrm>
              <a:off x="8068764" y="4902201"/>
              <a:ext cx="1094086" cy="1964267"/>
            </a:xfrm>
            <a:custGeom>
              <a:avLst/>
              <a:gdLst>
                <a:gd name="T0" fmla="*/ 0 w 1820333"/>
                <a:gd name="T1" fmla="*/ 1180596 h 3268133"/>
                <a:gd name="T2" fmla="*/ 654527 w 1820333"/>
                <a:gd name="T3" fmla="*/ 0 h 3268133"/>
                <a:gd name="T4" fmla="*/ 657585 w 1820333"/>
                <a:gd name="T5" fmla="*/ 1177537 h 3268133"/>
                <a:gd name="T6" fmla="*/ 0 w 1820333"/>
                <a:gd name="T7" fmla="*/ 1180596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90C226">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027" name="Title Placeholder 1"/>
          <p:cNvSpPr>
            <a:spLocks noGrp="1" noChangeArrowheads="1"/>
          </p:cNvSpPr>
          <p:nvPr>
            <p:ph type="title" idx="4294967295"/>
          </p:nvPr>
        </p:nvSpPr>
        <p:spPr bwMode="auto">
          <a:xfrm>
            <a:off x="609600" y="609600"/>
            <a:ext cx="63468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ja-JP" smtClean="0">
                <a:sym typeface="Trebuchet MS" panose="020B0603020202020204" pitchFamily="34" charset="0"/>
              </a:rPr>
              <a:t>マスター タイトルの書式設定</a:t>
            </a:r>
          </a:p>
        </p:txBody>
      </p:sp>
      <p:sp>
        <p:nvSpPr>
          <p:cNvPr id="1028" name="Text Placeholder 2"/>
          <p:cNvSpPr>
            <a:spLocks noGrp="1" noChangeArrowheads="1"/>
          </p:cNvSpPr>
          <p:nvPr>
            <p:ph type="body" idx="1"/>
          </p:nvPr>
        </p:nvSpPr>
        <p:spPr bwMode="auto">
          <a:xfrm>
            <a:off x="609600" y="2160588"/>
            <a:ext cx="6346825"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ja-JP" smtClean="0">
                <a:sym typeface="Trebuchet MS" panose="020B0603020202020204" pitchFamily="34" charset="0"/>
              </a:rPr>
              <a:t>マスター テキストの書式設定</a:t>
            </a:r>
          </a:p>
          <a:p>
            <a:pPr lvl="1"/>
            <a:r>
              <a:rPr lang="zh-CN" altLang="ja-JP" smtClean="0">
                <a:sym typeface="Trebuchet MS" panose="020B0603020202020204" pitchFamily="34" charset="0"/>
              </a:rPr>
              <a:t>第 </a:t>
            </a:r>
            <a:r>
              <a:rPr lang="ja-JP" altLang="zh-CN" smtClean="0">
                <a:sym typeface="Trebuchet MS" panose="020B0603020202020204" pitchFamily="34" charset="0"/>
              </a:rPr>
              <a:t>2 </a:t>
            </a:r>
            <a:r>
              <a:rPr lang="zh-CN" altLang="ja-JP" smtClean="0">
                <a:sym typeface="Trebuchet MS" panose="020B0603020202020204" pitchFamily="34" charset="0"/>
              </a:rPr>
              <a:t>レベル</a:t>
            </a:r>
          </a:p>
          <a:p>
            <a:pPr lvl="2"/>
            <a:r>
              <a:rPr lang="zh-CN" altLang="ja-JP" smtClean="0">
                <a:sym typeface="Trebuchet MS" panose="020B0603020202020204" pitchFamily="34" charset="0"/>
              </a:rPr>
              <a:t>第 </a:t>
            </a:r>
            <a:r>
              <a:rPr lang="ja-JP" altLang="zh-CN" smtClean="0">
                <a:sym typeface="Trebuchet MS" panose="020B0603020202020204" pitchFamily="34" charset="0"/>
              </a:rPr>
              <a:t>3 </a:t>
            </a:r>
            <a:r>
              <a:rPr lang="zh-CN" altLang="ja-JP" smtClean="0">
                <a:sym typeface="Trebuchet MS" panose="020B0603020202020204" pitchFamily="34" charset="0"/>
              </a:rPr>
              <a:t>レベル</a:t>
            </a:r>
          </a:p>
          <a:p>
            <a:pPr lvl="3"/>
            <a:r>
              <a:rPr lang="zh-CN" altLang="ja-JP" smtClean="0">
                <a:sym typeface="Trebuchet MS" panose="020B0603020202020204" pitchFamily="34" charset="0"/>
              </a:rPr>
              <a:t>第 </a:t>
            </a:r>
            <a:r>
              <a:rPr lang="ja-JP" altLang="zh-CN" smtClean="0">
                <a:sym typeface="Trebuchet MS" panose="020B0603020202020204" pitchFamily="34" charset="0"/>
              </a:rPr>
              <a:t>4 </a:t>
            </a:r>
            <a:r>
              <a:rPr lang="zh-CN" altLang="ja-JP" smtClean="0">
                <a:sym typeface="Trebuchet MS" panose="020B0603020202020204" pitchFamily="34" charset="0"/>
              </a:rPr>
              <a:t>レベル</a:t>
            </a:r>
          </a:p>
          <a:p>
            <a:pPr lvl="4"/>
            <a:r>
              <a:rPr lang="zh-CN" altLang="ja-JP" smtClean="0">
                <a:sym typeface="Trebuchet MS" panose="020B0603020202020204" pitchFamily="34" charset="0"/>
              </a:rPr>
              <a:t>第 </a:t>
            </a:r>
            <a:r>
              <a:rPr lang="ja-JP" altLang="zh-CN" smtClean="0">
                <a:sym typeface="Trebuchet MS" panose="020B0603020202020204" pitchFamily="34" charset="0"/>
              </a:rPr>
              <a:t>5 </a:t>
            </a:r>
            <a:r>
              <a:rPr lang="zh-CN" altLang="ja-JP" smtClean="0">
                <a:sym typeface="Trebuchet MS" panose="020B0603020202020204" pitchFamily="34" charset="0"/>
              </a:rPr>
              <a:t>レベル</a:t>
            </a:r>
          </a:p>
        </p:txBody>
      </p:sp>
      <p:sp>
        <p:nvSpPr>
          <p:cNvPr id="1039" name="Date Placeholder 3"/>
          <p:cNvSpPr>
            <a:spLocks noGrp="1" noChangeArrowheads="1"/>
          </p:cNvSpPr>
          <p:nvPr>
            <p:ph type="dt" sz="half" idx="2"/>
          </p:nvPr>
        </p:nvSpPr>
        <p:spPr bwMode="auto">
          <a:xfrm>
            <a:off x="5405438" y="6042025"/>
            <a:ext cx="684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900">
                <a:solidFill>
                  <a:srgbClr val="898989"/>
                </a:solidFill>
              </a:defRPr>
            </a:lvl1pPr>
          </a:lstStyle>
          <a:p>
            <a:pPr>
              <a:defRPr/>
            </a:pPr>
            <a:fld id="{524A9EB4-65FA-4131-9349-FE78C8074922}" type="datetime1">
              <a:rPr lang="ja-JP" altLang="en-US" smtClean="0"/>
              <a:t>2019/6/5</a:t>
            </a:fld>
            <a:endParaRPr lang="ja-JP" altLang="en-US" sz="1800">
              <a:solidFill>
                <a:schemeClr val="tx1"/>
              </a:solidFill>
            </a:endParaRPr>
          </a:p>
        </p:txBody>
      </p:sp>
      <p:sp>
        <p:nvSpPr>
          <p:cNvPr id="1040" name="Footer Placeholder 4"/>
          <p:cNvSpPr>
            <a:spLocks noGrp="1" noChangeArrowheads="1"/>
          </p:cNvSpPr>
          <p:nvPr>
            <p:ph type="ftr" sz="quarter" idx="3"/>
          </p:nvPr>
        </p:nvSpPr>
        <p:spPr bwMode="auto">
          <a:xfrm>
            <a:off x="609600" y="6042025"/>
            <a:ext cx="4622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900">
                <a:solidFill>
                  <a:srgbClr val="898989"/>
                </a:solidFill>
              </a:defRPr>
            </a:lvl1pPr>
          </a:lstStyle>
          <a:p>
            <a:pPr>
              <a:defRPr/>
            </a:pPr>
            <a:endParaRPr lang="ja-JP" altLang="ja-JP"/>
          </a:p>
        </p:txBody>
      </p:sp>
      <p:sp>
        <p:nvSpPr>
          <p:cNvPr id="1041" name="Slide Number Placeholder 5"/>
          <p:cNvSpPr>
            <a:spLocks noGrp="1" noChangeArrowheads="1"/>
          </p:cNvSpPr>
          <p:nvPr>
            <p:ph type="sldNum" sz="quarter" idx="4"/>
          </p:nvPr>
        </p:nvSpPr>
        <p:spPr bwMode="auto">
          <a:xfrm>
            <a:off x="8642002" y="5286"/>
            <a:ext cx="511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2000">
                <a:solidFill>
                  <a:schemeClr val="tx1"/>
                </a:solidFill>
              </a:defRPr>
            </a:lvl1pPr>
          </a:lstStyle>
          <a:p>
            <a:pPr>
              <a:defRPr/>
            </a:pPr>
            <a:fld id="{A0BF8282-C5CD-49FB-A8F8-18E9425B511E}" type="slidenum">
              <a:rPr lang="ja-JP" altLang="en-US" smtClean="0"/>
              <a:pPr>
                <a:defRPr/>
              </a:pPr>
              <a:t>‹#›</a:t>
            </a:fld>
            <a:endParaRPr lang="ja-JP" alt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marL="457200" indent="-457200" algn="l" rtl="0" eaLnBrk="0" fontAlgn="base" hangingPunct="0">
        <a:spcBef>
          <a:spcPct val="0"/>
        </a:spcBef>
        <a:spcAft>
          <a:spcPct val="0"/>
        </a:spcAft>
        <a:defRPr sz="3600" kern="1200">
          <a:solidFill>
            <a:schemeClr val="accent1"/>
          </a:solidFill>
          <a:latin typeface="+mj-lt"/>
          <a:ea typeface="+mj-ea"/>
          <a:cs typeface="+mj-cs"/>
          <a:sym typeface="Trebuchet MS" panose="020B0603020202020204" pitchFamily="34" charset="0"/>
        </a:defRPr>
      </a:lvl1pPr>
      <a:lvl2pPr marL="457200" indent="-457200" algn="l" rtl="0" eaLnBrk="0" fontAlgn="base" hangingPunct="0">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2pPr>
      <a:lvl3pPr marL="457200" indent="-457200" algn="l" rtl="0" eaLnBrk="0" fontAlgn="base" hangingPunct="0">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3pPr>
      <a:lvl4pPr marL="457200" indent="-457200" algn="l" rtl="0" eaLnBrk="0" fontAlgn="base" hangingPunct="0">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4pPr>
      <a:lvl5pPr marL="457200" indent="-457200" algn="l" rtl="0" eaLnBrk="0" fontAlgn="base" hangingPunct="0">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5pPr>
      <a:lvl6pPr marL="914400" indent="-457200" algn="l" rtl="0" fontAlgn="base">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6pPr>
      <a:lvl7pPr marL="1371600" indent="-457200" algn="l" rtl="0" fontAlgn="base">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7pPr>
      <a:lvl8pPr marL="1828800" indent="-457200" algn="l" rtl="0" fontAlgn="base">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8pPr>
      <a:lvl9pPr marL="2286000" indent="-457200" algn="l" rtl="0" fontAlgn="base">
        <a:spcBef>
          <a:spcPct val="0"/>
        </a:spcBef>
        <a:spcAft>
          <a:spcPct val="0"/>
        </a:spcAft>
        <a:defRPr sz="3600">
          <a:solidFill>
            <a:schemeClr val="accent1"/>
          </a:solidFill>
          <a:latin typeface="Trebuchet MS" panose="020B0603020202020204" pitchFamily="34" charset="0"/>
          <a:ea typeface="メイリオ" panose="020B0604030504040204" pitchFamily="50" charset="-128"/>
          <a:sym typeface="Trebuchet MS" panose="020B0603020202020204" pitchFamily="34" charset="0"/>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anose="05040102010807070707" pitchFamily="18" charset="2"/>
        <a:buChar char=""/>
        <a:defRPr kern="1200">
          <a:solidFill>
            <a:srgbClr val="3F3F3F"/>
          </a:solidFill>
          <a:latin typeface="+mn-lt"/>
          <a:ea typeface="+mn-ea"/>
          <a:cs typeface="+mn-cs"/>
          <a:sym typeface="Trebuchet MS" panose="020B0603020202020204" pitchFamily="34" charset="0"/>
        </a:defRPr>
      </a:lvl1pPr>
      <a:lvl2pPr marL="742950" indent="-28575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600" kern="1200">
          <a:solidFill>
            <a:srgbClr val="3F3F3F"/>
          </a:solidFill>
          <a:latin typeface="+mn-lt"/>
          <a:ea typeface="+mn-ea"/>
          <a:cs typeface="+mn-cs"/>
          <a:sym typeface="Trebuchet MS" panose="020B0603020202020204" pitchFamily="34" charset="0"/>
        </a:defRPr>
      </a:lvl2pPr>
      <a:lvl3pPr marL="11430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400" kern="1200">
          <a:solidFill>
            <a:srgbClr val="3F3F3F"/>
          </a:solidFill>
          <a:latin typeface="+mn-lt"/>
          <a:ea typeface="+mn-ea"/>
          <a:cs typeface="+mn-cs"/>
          <a:sym typeface="Trebuchet MS" panose="020B0603020202020204" pitchFamily="34" charset="0"/>
        </a:defRPr>
      </a:lvl3pPr>
      <a:lvl4pPr marL="16002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3F3F3F"/>
          </a:solidFill>
          <a:latin typeface="+mn-lt"/>
          <a:ea typeface="+mn-ea"/>
          <a:cs typeface="+mn-cs"/>
          <a:sym typeface="Trebuchet MS" panose="020B0603020202020204" pitchFamily="34" charset="0"/>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a:solidFill>
            <a:srgbClr val="3F3F3F"/>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10.pn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74" name="Group 6"/>
          <p:cNvGrpSpPr>
            <a:grpSpLocks/>
          </p:cNvGrpSpPr>
          <p:nvPr/>
        </p:nvGrpSpPr>
        <p:grpSpPr bwMode="auto">
          <a:xfrm>
            <a:off x="-3175" y="-3175"/>
            <a:ext cx="9166225" cy="6870700"/>
            <a:chOff x="0" y="0"/>
            <a:chExt cx="9169804" cy="6874935"/>
          </a:xfrm>
        </p:grpSpPr>
        <p:sp>
          <p:nvSpPr>
            <p:cNvPr id="3078" name="Straight Connector 16"/>
            <p:cNvSpPr>
              <a:spLocks noChangeShapeType="1"/>
            </p:cNvSpPr>
            <p:nvPr/>
          </p:nvSpPr>
          <p:spPr bwMode="auto">
            <a:xfrm flipV="1">
              <a:off x="5139296" y="4184073"/>
              <a:ext cx="4022475" cy="2682396"/>
            </a:xfrm>
            <a:prstGeom prst="line">
              <a:avLst/>
            </a:prstGeom>
            <a:noFill/>
            <a:ln w="9525" cap="rnd">
              <a:solidFill>
                <a:srgbClr val="D8D8D8"/>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079" name="Straight Connector 17"/>
            <p:cNvSpPr>
              <a:spLocks noChangeShapeType="1"/>
            </p:cNvSpPr>
            <p:nvPr/>
          </p:nvSpPr>
          <p:spPr bwMode="auto">
            <a:xfrm>
              <a:off x="7051173" y="8468"/>
              <a:ext cx="1219200" cy="6858000"/>
            </a:xfrm>
            <a:prstGeom prst="line">
              <a:avLst/>
            </a:prstGeom>
            <a:noFill/>
            <a:ln w="9525" cap="rnd">
              <a:solidFill>
                <a:srgbClr val="BFBFBF"/>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080" name="Freeform 18"/>
            <p:cNvSpPr>
              <a:spLocks/>
            </p:cNvSpPr>
            <p:nvPr/>
          </p:nvSpPr>
          <p:spPr bwMode="auto">
            <a:xfrm>
              <a:off x="6900362" y="8469"/>
              <a:ext cx="2269442" cy="6866466"/>
            </a:xfrm>
            <a:custGeom>
              <a:avLst/>
              <a:gdLst>
                <a:gd name="T0" fmla="*/ 2023534 w 2269442"/>
                <a:gd name="T1" fmla="*/ 0 h 6866466"/>
                <a:gd name="T2" fmla="*/ 0 w 2269442"/>
                <a:gd name="T3" fmla="*/ 6858000 h 6866466"/>
                <a:gd name="T4" fmla="*/ 2269067 w 2269442"/>
                <a:gd name="T5" fmla="*/ 6866466 h 6866466"/>
                <a:gd name="T6" fmla="*/ 2260600 w 2269442"/>
                <a:gd name="T7" fmla="*/ 8466 h 6866466"/>
                <a:gd name="T8" fmla="*/ 2023534 w 2269442"/>
                <a:gd name="T9" fmla="*/ 0 h 6866466"/>
                <a:gd name="T10" fmla="*/ 0 60000 65536"/>
                <a:gd name="T11" fmla="*/ 0 60000 65536"/>
                <a:gd name="T12" fmla="*/ 0 60000 65536"/>
                <a:gd name="T13" fmla="*/ 0 60000 65536"/>
                <a:gd name="T14" fmla="*/ 0 60000 65536"/>
                <a:gd name="T15" fmla="*/ 0 w 2269442"/>
                <a:gd name="T16" fmla="*/ 0 h 6866466"/>
                <a:gd name="T17" fmla="*/ 2269442 w 2269442"/>
                <a:gd name="T18" fmla="*/ 6866466 h 6866466"/>
              </a:gdLst>
              <a:ahLst/>
              <a:cxnLst>
                <a:cxn ang="T10">
                  <a:pos x="T0" y="T1"/>
                </a:cxn>
                <a:cxn ang="T11">
                  <a:pos x="T2" y="T3"/>
                </a:cxn>
                <a:cxn ang="T12">
                  <a:pos x="T4" y="T5"/>
                </a:cxn>
                <a:cxn ang="T13">
                  <a:pos x="T6" y="T7"/>
                </a:cxn>
                <a:cxn ang="T14">
                  <a:pos x="T8" y="T9"/>
                </a:cxn>
              </a:cxnLst>
              <a:rect l="T15" t="T16" r="T17" b="T18"/>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rgbClr val="90C226">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1" name="Freeform 19"/>
            <p:cNvSpPr>
              <a:spLocks/>
            </p:cNvSpPr>
            <p:nvPr/>
          </p:nvSpPr>
          <p:spPr bwMode="auto">
            <a:xfrm>
              <a:off x="7213624" y="1"/>
              <a:ext cx="1948147" cy="6866467"/>
            </a:xfrm>
            <a:custGeom>
              <a:avLst/>
              <a:gdLst>
                <a:gd name="T0" fmla="*/ 0 w 1948147"/>
                <a:gd name="T1" fmla="*/ 0 h 6866467"/>
                <a:gd name="T2" fmla="*/ 1202267 w 1948147"/>
                <a:gd name="T3" fmla="*/ 6866467 h 6866467"/>
                <a:gd name="T4" fmla="*/ 1947333 w 1948147"/>
                <a:gd name="T5" fmla="*/ 6866467 h 6866467"/>
                <a:gd name="T6" fmla="*/ 1947333 w 1948147"/>
                <a:gd name="T7" fmla="*/ 0 h 6866467"/>
                <a:gd name="T8" fmla="*/ 0 w 1948147"/>
                <a:gd name="T9" fmla="*/ 0 h 6866467"/>
                <a:gd name="T10" fmla="*/ 0 60000 65536"/>
                <a:gd name="T11" fmla="*/ 0 60000 65536"/>
                <a:gd name="T12" fmla="*/ 0 60000 65536"/>
                <a:gd name="T13" fmla="*/ 0 60000 65536"/>
                <a:gd name="T14" fmla="*/ 0 60000 65536"/>
                <a:gd name="T15" fmla="*/ 0 w 1948147"/>
                <a:gd name="T16" fmla="*/ 0 h 6866467"/>
                <a:gd name="T17" fmla="*/ 1948147 w 1948147"/>
                <a:gd name="T18" fmla="*/ 6866467 h 6866467"/>
              </a:gdLst>
              <a:ahLst/>
              <a:cxnLst>
                <a:cxn ang="T10">
                  <a:pos x="T0" y="T1"/>
                </a:cxn>
                <a:cxn ang="T11">
                  <a:pos x="T2" y="T3"/>
                </a:cxn>
                <a:cxn ang="T12">
                  <a:pos x="T4" y="T5"/>
                </a:cxn>
                <a:cxn ang="T13">
                  <a:pos x="T6" y="T7"/>
                </a:cxn>
                <a:cxn ang="T14">
                  <a:pos x="T8" y="T9"/>
                </a:cxn>
              </a:cxnLst>
              <a:rect l="T15" t="T16" r="T17" b="T18"/>
              <a:pathLst>
                <a:path w="1948147" h="6866467">
                  <a:moveTo>
                    <a:pt x="0" y="0"/>
                  </a:moveTo>
                  <a:lnTo>
                    <a:pt x="1202267" y="6866467"/>
                  </a:lnTo>
                  <a:lnTo>
                    <a:pt x="1947333" y="6866467"/>
                  </a:lnTo>
                  <a:cubicBezTo>
                    <a:pt x="1944511" y="4577645"/>
                    <a:pt x="1950155" y="2288822"/>
                    <a:pt x="1947333" y="0"/>
                  </a:cubicBezTo>
                  <a:lnTo>
                    <a:pt x="0" y="0"/>
                  </a:lnTo>
                  <a:close/>
                </a:path>
              </a:pathLst>
            </a:custGeom>
            <a:solidFill>
              <a:srgbClr val="90C226">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2" name="Freeform 20"/>
            <p:cNvSpPr>
              <a:spLocks/>
            </p:cNvSpPr>
            <p:nvPr/>
          </p:nvSpPr>
          <p:spPr bwMode="auto">
            <a:xfrm>
              <a:off x="6646362" y="3928534"/>
              <a:ext cx="2513565" cy="2937933"/>
            </a:xfrm>
            <a:custGeom>
              <a:avLst/>
              <a:gdLst>
                <a:gd name="T0" fmla="*/ 0 w 3259667"/>
                <a:gd name="T1" fmla="*/ 2265473 h 3810000"/>
                <a:gd name="T2" fmla="*/ 1933203 w 3259667"/>
                <a:gd name="T3" fmla="*/ 0 h 3810000"/>
                <a:gd name="T4" fmla="*/ 1938238 w 3259667"/>
                <a:gd name="T5" fmla="*/ 2265473 h 3810000"/>
                <a:gd name="T6" fmla="*/ 0 w 3259667"/>
                <a:gd name="T7" fmla="*/ 2265473 h 3810000"/>
                <a:gd name="T8" fmla="*/ 0 60000 65536"/>
                <a:gd name="T9" fmla="*/ 0 60000 65536"/>
                <a:gd name="T10" fmla="*/ 0 60000 65536"/>
                <a:gd name="T11" fmla="*/ 0 60000 65536"/>
                <a:gd name="T12" fmla="*/ 0 w 3259667"/>
                <a:gd name="T13" fmla="*/ 0 h 3810000"/>
                <a:gd name="T14" fmla="*/ 3259667 w 3259667"/>
                <a:gd name="T15" fmla="*/ 3810000 h 3810000"/>
              </a:gdLst>
              <a:ahLst/>
              <a:cxnLst>
                <a:cxn ang="T8">
                  <a:pos x="T0" y="T1"/>
                </a:cxn>
                <a:cxn ang="T9">
                  <a:pos x="T2" y="T3"/>
                </a:cxn>
                <a:cxn ang="T10">
                  <a:pos x="T4" y="T5"/>
                </a:cxn>
                <a:cxn ang="T11">
                  <a:pos x="T6" y="T7"/>
                </a:cxn>
              </a:cxnLst>
              <a:rect l="T12" t="T13" r="T14" b="T15"/>
              <a:pathLst>
                <a:path w="3259667" h="3810000">
                  <a:moveTo>
                    <a:pt x="0" y="3810000"/>
                  </a:moveTo>
                  <a:lnTo>
                    <a:pt x="3251200" y="0"/>
                  </a:lnTo>
                  <a:cubicBezTo>
                    <a:pt x="3254022" y="1270000"/>
                    <a:pt x="3256845" y="2540000"/>
                    <a:pt x="3259667" y="3810000"/>
                  </a:cubicBezTo>
                  <a:lnTo>
                    <a:pt x="0" y="3810000"/>
                  </a:lnTo>
                  <a:close/>
                </a:path>
              </a:pathLst>
            </a:custGeom>
            <a:solidFill>
              <a:srgbClr val="54A021">
                <a:alpha val="7215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3" name="Freeform 21"/>
            <p:cNvSpPr>
              <a:spLocks/>
            </p:cNvSpPr>
            <p:nvPr/>
          </p:nvSpPr>
          <p:spPr bwMode="auto">
            <a:xfrm>
              <a:off x="7018895" y="1"/>
              <a:ext cx="2142876" cy="6866467"/>
            </a:xfrm>
            <a:custGeom>
              <a:avLst/>
              <a:gdLst>
                <a:gd name="T0" fmla="*/ 0 w 2853267"/>
                <a:gd name="T1" fmla="*/ 0 h 6866467"/>
                <a:gd name="T2" fmla="*/ 1394455 w 2853267"/>
                <a:gd name="T3" fmla="*/ 6866467 h 6866467"/>
                <a:gd name="T4" fmla="*/ 1609354 w 2853267"/>
                <a:gd name="T5" fmla="*/ 6858000 h 6866467"/>
                <a:gd name="T6" fmla="*/ 1609354 w 2853267"/>
                <a:gd name="T7" fmla="*/ 0 h 6866467"/>
                <a:gd name="T8" fmla="*/ 0 w 2853267"/>
                <a:gd name="T9" fmla="*/ 0 h 6866467"/>
                <a:gd name="T10" fmla="*/ 0 60000 65536"/>
                <a:gd name="T11" fmla="*/ 0 60000 65536"/>
                <a:gd name="T12" fmla="*/ 0 60000 65536"/>
                <a:gd name="T13" fmla="*/ 0 60000 65536"/>
                <a:gd name="T14" fmla="*/ 0 60000 65536"/>
                <a:gd name="T15" fmla="*/ 0 w 2853267"/>
                <a:gd name="T16" fmla="*/ 0 h 6866467"/>
                <a:gd name="T17" fmla="*/ 2853267 w 2853267"/>
                <a:gd name="T18" fmla="*/ 6866467 h 6866467"/>
              </a:gdLst>
              <a:ahLst/>
              <a:cxnLst>
                <a:cxn ang="T10">
                  <a:pos x="T0" y="T1"/>
                </a:cxn>
                <a:cxn ang="T11">
                  <a:pos x="T2" y="T3"/>
                </a:cxn>
                <a:cxn ang="T12">
                  <a:pos x="T4" y="T5"/>
                </a:cxn>
                <a:cxn ang="T13">
                  <a:pos x="T6" y="T7"/>
                </a:cxn>
                <a:cxn ang="T14">
                  <a:pos x="T8" y="T9"/>
                </a:cxn>
              </a:cxnLst>
              <a:rect l="T15" t="T16" r="T17" b="T18"/>
              <a:pathLst>
                <a:path w="2853267" h="6866467">
                  <a:moveTo>
                    <a:pt x="0" y="0"/>
                  </a:moveTo>
                  <a:lnTo>
                    <a:pt x="2472267" y="6866467"/>
                  </a:lnTo>
                  <a:lnTo>
                    <a:pt x="2853267" y="6858000"/>
                  </a:lnTo>
                  <a:lnTo>
                    <a:pt x="2853267" y="0"/>
                  </a:lnTo>
                  <a:lnTo>
                    <a:pt x="0" y="0"/>
                  </a:lnTo>
                  <a:close/>
                </a:path>
              </a:pathLst>
            </a:custGeom>
            <a:solidFill>
              <a:srgbClr val="3F7818">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4" name="Freeform 22"/>
            <p:cNvSpPr>
              <a:spLocks/>
            </p:cNvSpPr>
            <p:nvPr/>
          </p:nvSpPr>
          <p:spPr bwMode="auto">
            <a:xfrm>
              <a:off x="8304242" y="1"/>
              <a:ext cx="857530" cy="6866467"/>
            </a:xfrm>
            <a:custGeom>
              <a:avLst/>
              <a:gdLst>
                <a:gd name="T0" fmla="*/ 451108 w 1286933"/>
                <a:gd name="T1" fmla="*/ 0 h 6866467"/>
                <a:gd name="T2" fmla="*/ 0 w 1286933"/>
                <a:gd name="T3" fmla="*/ 6866467 h 6866467"/>
                <a:gd name="T4" fmla="*/ 571403 w 1286933"/>
                <a:gd name="T5" fmla="*/ 6866467 h 6866467"/>
                <a:gd name="T6" fmla="*/ 567644 w 1286933"/>
                <a:gd name="T7" fmla="*/ 0 h 6866467"/>
                <a:gd name="T8" fmla="*/ 451108 w 1286933"/>
                <a:gd name="T9" fmla="*/ 0 h 6866467"/>
                <a:gd name="T10" fmla="*/ 0 60000 65536"/>
                <a:gd name="T11" fmla="*/ 0 60000 65536"/>
                <a:gd name="T12" fmla="*/ 0 60000 65536"/>
                <a:gd name="T13" fmla="*/ 0 60000 65536"/>
                <a:gd name="T14" fmla="*/ 0 60000 65536"/>
                <a:gd name="T15" fmla="*/ 0 w 1286933"/>
                <a:gd name="T16" fmla="*/ 0 h 6866467"/>
                <a:gd name="T17" fmla="*/ 1286933 w 1286933"/>
                <a:gd name="T18" fmla="*/ 6866467 h 6866467"/>
              </a:gdLst>
              <a:ahLst/>
              <a:cxnLst>
                <a:cxn ang="T10">
                  <a:pos x="T0" y="T1"/>
                </a:cxn>
                <a:cxn ang="T11">
                  <a:pos x="T2" y="T3"/>
                </a:cxn>
                <a:cxn ang="T12">
                  <a:pos x="T4" y="T5"/>
                </a:cxn>
                <a:cxn ang="T13">
                  <a:pos x="T6" y="T7"/>
                </a:cxn>
                <a:cxn ang="T14">
                  <a:pos x="T8" y="T9"/>
                </a:cxn>
              </a:cxnLst>
              <a:rect l="T15" t="T16" r="T17" b="T18"/>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5" name="Freeform 23"/>
            <p:cNvSpPr>
              <a:spLocks/>
            </p:cNvSpPr>
            <p:nvPr/>
          </p:nvSpPr>
          <p:spPr bwMode="auto">
            <a:xfrm>
              <a:off x="8085697" y="0"/>
              <a:ext cx="1066770" cy="6866467"/>
            </a:xfrm>
            <a:custGeom>
              <a:avLst/>
              <a:gdLst>
                <a:gd name="T0" fmla="*/ 0 w 1270244"/>
                <a:gd name="T1" fmla="*/ 0 h 6866467"/>
                <a:gd name="T2" fmla="*/ 788231 w 1270244"/>
                <a:gd name="T3" fmla="*/ 6866467 h 6866467"/>
                <a:gd name="T4" fmla="*/ 895717 w 1270244"/>
                <a:gd name="T5" fmla="*/ 6866467 h 6866467"/>
                <a:gd name="T6" fmla="*/ 883774 w 1270244"/>
                <a:gd name="T7" fmla="*/ 0 h 6866467"/>
                <a:gd name="T8" fmla="*/ 0 w 1270244"/>
                <a:gd name="T9" fmla="*/ 0 h 6866467"/>
                <a:gd name="T10" fmla="*/ 0 60000 65536"/>
                <a:gd name="T11" fmla="*/ 0 60000 65536"/>
                <a:gd name="T12" fmla="*/ 0 60000 65536"/>
                <a:gd name="T13" fmla="*/ 0 60000 65536"/>
                <a:gd name="T14" fmla="*/ 0 60000 65536"/>
                <a:gd name="T15" fmla="*/ 0 w 1270244"/>
                <a:gd name="T16" fmla="*/ 0 h 6866467"/>
                <a:gd name="T17" fmla="*/ 1270244 w 1270244"/>
                <a:gd name="T18" fmla="*/ 6866467 h 6866467"/>
              </a:gdLst>
              <a:ahLst/>
              <a:cxnLst>
                <a:cxn ang="T10">
                  <a:pos x="T0" y="T1"/>
                </a:cxn>
                <a:cxn ang="T11">
                  <a:pos x="T2" y="T3"/>
                </a:cxn>
                <a:cxn ang="T12">
                  <a:pos x="T4" y="T5"/>
                </a:cxn>
                <a:cxn ang="T13">
                  <a:pos x="T6" y="T7"/>
                </a:cxn>
                <a:cxn ang="T14">
                  <a:pos x="T8" y="T9"/>
                </a:cxn>
              </a:cxnLst>
              <a:rect l="T15" t="T16" r="T17" b="T18"/>
              <a:pathLst>
                <a:path w="1270244" h="6866467">
                  <a:moveTo>
                    <a:pt x="0" y="0"/>
                  </a:moveTo>
                  <a:lnTo>
                    <a:pt x="1117600" y="6866467"/>
                  </a:lnTo>
                  <a:lnTo>
                    <a:pt x="1270000" y="6866467"/>
                  </a:lnTo>
                  <a:cubicBezTo>
                    <a:pt x="1272822" y="4574822"/>
                    <a:pt x="1250245" y="2291645"/>
                    <a:pt x="1253067" y="0"/>
                  </a:cubicBezTo>
                  <a:lnTo>
                    <a:pt x="0" y="0"/>
                  </a:lnTo>
                  <a:close/>
                </a:path>
              </a:pathLst>
            </a:custGeom>
            <a:solidFill>
              <a:srgbClr val="90C226">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6" name="Freeform 24"/>
            <p:cNvSpPr>
              <a:spLocks/>
            </p:cNvSpPr>
            <p:nvPr/>
          </p:nvSpPr>
          <p:spPr bwMode="auto">
            <a:xfrm>
              <a:off x="8068763" y="4902201"/>
              <a:ext cx="1094086" cy="1964267"/>
            </a:xfrm>
            <a:custGeom>
              <a:avLst/>
              <a:gdLst>
                <a:gd name="T0" fmla="*/ 0 w 1820333"/>
                <a:gd name="T1" fmla="*/ 1180596 h 3268133"/>
                <a:gd name="T2" fmla="*/ 654527 w 1820333"/>
                <a:gd name="T3" fmla="*/ 0 h 3268133"/>
                <a:gd name="T4" fmla="*/ 657585 w 1820333"/>
                <a:gd name="T5" fmla="*/ 1177537 h 3268133"/>
                <a:gd name="T6" fmla="*/ 0 w 1820333"/>
                <a:gd name="T7" fmla="*/ 1180596 h 3268133"/>
                <a:gd name="T8" fmla="*/ 0 60000 65536"/>
                <a:gd name="T9" fmla="*/ 0 60000 65536"/>
                <a:gd name="T10" fmla="*/ 0 60000 65536"/>
                <a:gd name="T11" fmla="*/ 0 60000 65536"/>
                <a:gd name="T12" fmla="*/ 0 w 1820333"/>
                <a:gd name="T13" fmla="*/ 0 h 3268133"/>
                <a:gd name="T14" fmla="*/ 1820333 w 1820333"/>
                <a:gd name="T15" fmla="*/ 3268133 h 3268133"/>
              </a:gdLst>
              <a:ahLst/>
              <a:cxnLst>
                <a:cxn ang="T8">
                  <a:pos x="T0" y="T1"/>
                </a:cxn>
                <a:cxn ang="T9">
                  <a:pos x="T2" y="T3"/>
                </a:cxn>
                <a:cxn ang="T10">
                  <a:pos x="T4" y="T5"/>
                </a:cxn>
                <a:cxn ang="T11">
                  <a:pos x="T6" y="T7"/>
                </a:cxn>
              </a:cxnLst>
              <a:rect l="T12" t="T13" r="T14" b="T15"/>
              <a:pathLst>
                <a:path w="1820333" h="3268133">
                  <a:moveTo>
                    <a:pt x="0" y="3268133"/>
                  </a:moveTo>
                  <a:lnTo>
                    <a:pt x="1811866" y="0"/>
                  </a:lnTo>
                  <a:cubicBezTo>
                    <a:pt x="1814688" y="1086555"/>
                    <a:pt x="1817511" y="2173111"/>
                    <a:pt x="1820333" y="3259666"/>
                  </a:cubicBezTo>
                  <a:lnTo>
                    <a:pt x="0" y="3268133"/>
                  </a:lnTo>
                  <a:close/>
                </a:path>
              </a:pathLst>
            </a:custGeom>
            <a:solidFill>
              <a:srgbClr val="90C226">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87" name="Freeform 27"/>
            <p:cNvSpPr>
              <a:spLocks/>
            </p:cNvSpPr>
            <p:nvPr/>
          </p:nvSpPr>
          <p:spPr bwMode="auto">
            <a:xfrm>
              <a:off x="0" y="0"/>
              <a:ext cx="863600" cy="5698067"/>
            </a:xfrm>
            <a:custGeom>
              <a:avLst/>
              <a:gdLst>
                <a:gd name="T0" fmla="*/ 0 w 863600"/>
                <a:gd name="T1" fmla="*/ 8467 h 5698067"/>
                <a:gd name="T2" fmla="*/ 863600 w 863600"/>
                <a:gd name="T3" fmla="*/ 0 h 5698067"/>
                <a:gd name="T4" fmla="*/ 863600 w 863600"/>
                <a:gd name="T5" fmla="*/ 16934 h 5698067"/>
                <a:gd name="T6" fmla="*/ 0 w 863600"/>
                <a:gd name="T7" fmla="*/ 5698067 h 5698067"/>
                <a:gd name="T8" fmla="*/ 0 w 863600"/>
                <a:gd name="T9" fmla="*/ 8467 h 5698067"/>
                <a:gd name="T10" fmla="*/ 0 60000 65536"/>
                <a:gd name="T11" fmla="*/ 0 60000 65536"/>
                <a:gd name="T12" fmla="*/ 0 60000 65536"/>
                <a:gd name="T13" fmla="*/ 0 60000 65536"/>
                <a:gd name="T14" fmla="*/ 0 60000 65536"/>
                <a:gd name="T15" fmla="*/ 0 w 863600"/>
                <a:gd name="T16" fmla="*/ 0 h 5698067"/>
                <a:gd name="T17" fmla="*/ 863600 w 863600"/>
                <a:gd name="T18" fmla="*/ 5698067 h 5698067"/>
              </a:gdLst>
              <a:ahLst/>
              <a:cxnLst>
                <a:cxn ang="T10">
                  <a:pos x="T0" y="T1"/>
                </a:cxn>
                <a:cxn ang="T11">
                  <a:pos x="T2" y="T3"/>
                </a:cxn>
                <a:cxn ang="T12">
                  <a:pos x="T4" y="T5"/>
                </a:cxn>
                <a:cxn ang="T13">
                  <a:pos x="T6" y="T7"/>
                </a:cxn>
                <a:cxn ang="T14">
                  <a:pos x="T8" y="T9"/>
                </a:cxn>
              </a:cxnLst>
              <a:rect l="T15" t="T16" r="T17" b="T18"/>
              <a:pathLst>
                <a:path w="863600" h="5698067">
                  <a:moveTo>
                    <a:pt x="0" y="8467"/>
                  </a:moveTo>
                  <a:lnTo>
                    <a:pt x="863600" y="0"/>
                  </a:lnTo>
                  <a:lnTo>
                    <a:pt x="863600" y="16934"/>
                  </a:lnTo>
                  <a:lnTo>
                    <a:pt x="0" y="5698067"/>
                  </a:lnTo>
                  <a:lnTo>
                    <a:pt x="0" y="8467"/>
                  </a:lnTo>
                  <a:close/>
                </a:path>
              </a:pathLst>
            </a:custGeom>
            <a:solidFill>
              <a:srgbClr val="90C226">
                <a:alpha val="8509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75" name="タイトル 1"/>
          <p:cNvSpPr>
            <a:spLocks noGrp="1" noChangeArrowheads="1"/>
          </p:cNvSpPr>
          <p:nvPr>
            <p:ph type="ctrTitle" idx="4294967295"/>
          </p:nvPr>
        </p:nvSpPr>
        <p:spPr>
          <a:xfrm>
            <a:off x="454025" y="1954213"/>
            <a:ext cx="7905750" cy="1646237"/>
          </a:xfrm>
        </p:spPr>
        <p:txBody>
          <a:bodyPr anchor="b"/>
          <a:lstStyle/>
          <a:p>
            <a:pPr marL="0" indent="0" eaLnBrk="1" hangingPunct="1"/>
            <a:r>
              <a:rPr lang="ja-JP" altLang="en-US" sz="4400" dirty="0" smtClean="0"/>
              <a:t>水素の生成量を自動で</a:t>
            </a:r>
            <a:br>
              <a:rPr lang="ja-JP" altLang="en-US" sz="4400" dirty="0" smtClean="0"/>
            </a:br>
            <a:r>
              <a:rPr lang="ja-JP" altLang="en-US" sz="4400" dirty="0" smtClean="0"/>
              <a:t>　　計測するシステムの開発</a:t>
            </a:r>
          </a:p>
        </p:txBody>
      </p:sp>
      <p:sp>
        <p:nvSpPr>
          <p:cNvPr id="3076" name="サブタイトル 2"/>
          <p:cNvSpPr>
            <a:spLocks noGrp="1" noChangeArrowheads="1"/>
          </p:cNvSpPr>
          <p:nvPr>
            <p:ph type="subTitle" idx="1"/>
          </p:nvPr>
        </p:nvSpPr>
        <p:spPr>
          <a:xfrm>
            <a:off x="266700" y="4678363"/>
            <a:ext cx="7766050" cy="1990725"/>
          </a:xfrm>
        </p:spPr>
        <p:txBody>
          <a:bodyPr/>
          <a:lstStyle/>
          <a:p>
            <a:pPr eaLnBrk="1" hangingPunct="1"/>
            <a:r>
              <a:rPr lang="ja-JP" altLang="en-US" sz="1800" dirty="0" smtClean="0">
                <a:solidFill>
                  <a:srgbClr val="7F7F7F"/>
                </a:solidFill>
              </a:rPr>
              <a:t>宮崎大学大学院工学研究科工学専攻</a:t>
            </a:r>
            <a:endParaRPr lang="en-US" altLang="ja-JP" sz="1800" dirty="0" smtClean="0">
              <a:solidFill>
                <a:srgbClr val="7F7F7F"/>
              </a:solidFill>
            </a:endParaRPr>
          </a:p>
          <a:p>
            <a:pPr eaLnBrk="1" hangingPunct="1"/>
            <a:r>
              <a:rPr lang="ja-JP" altLang="en-US" sz="1800" dirty="0" smtClean="0">
                <a:solidFill>
                  <a:srgbClr val="7F7F7F"/>
                </a:solidFill>
              </a:rPr>
              <a:t>自動制御研究室　修士</a:t>
            </a:r>
            <a:r>
              <a:rPr lang="en-US" altLang="ja-JP" sz="1800" dirty="0" smtClean="0">
                <a:solidFill>
                  <a:srgbClr val="7F7F7F"/>
                </a:solidFill>
              </a:rPr>
              <a:t>1</a:t>
            </a:r>
            <a:r>
              <a:rPr lang="ja-JP" altLang="en-US" sz="1800" dirty="0" smtClean="0">
                <a:solidFill>
                  <a:srgbClr val="7F7F7F"/>
                </a:solidFill>
              </a:rPr>
              <a:t>年</a:t>
            </a:r>
            <a:endParaRPr lang="en-US" altLang="ja-JP" sz="1800" dirty="0" smtClean="0">
              <a:solidFill>
                <a:srgbClr val="7F7F7F"/>
              </a:solidFill>
            </a:endParaRPr>
          </a:p>
          <a:p>
            <a:pPr eaLnBrk="1" hangingPunct="1"/>
            <a:r>
              <a:rPr lang="ja-JP" altLang="en-US" sz="1800" dirty="0" smtClean="0">
                <a:solidFill>
                  <a:srgbClr val="7F7F7F"/>
                </a:solidFill>
              </a:rPr>
              <a:t>大畑　貴弘</a:t>
            </a:r>
            <a:endParaRPr lang="en-US" altLang="ja-JP" sz="1800" dirty="0" smtClean="0">
              <a:solidFill>
                <a:srgbClr val="7F7F7F"/>
              </a:solidFill>
            </a:endParaRPr>
          </a:p>
          <a:p>
            <a:pPr eaLnBrk="1" hangingPunct="1"/>
            <a:r>
              <a:rPr lang="ja-JP" altLang="en-US" sz="1800" dirty="0" smtClean="0">
                <a:solidFill>
                  <a:srgbClr val="7F7F7F"/>
                </a:solidFill>
              </a:rPr>
              <a:t>指導教員　穂高一条教授</a:t>
            </a: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1</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p:cNvSpPr>
            <a:spLocks noGrp="1" noChangeArrowheads="1"/>
          </p:cNvSpPr>
          <p:nvPr>
            <p:ph type="title" idx="4294967295"/>
          </p:nvPr>
        </p:nvSpPr>
        <p:spPr>
          <a:xfrm>
            <a:off x="1730375" y="198438"/>
            <a:ext cx="8596313" cy="1320800"/>
          </a:xfrm>
        </p:spPr>
        <p:txBody>
          <a:bodyPr/>
          <a:lstStyle/>
          <a:p>
            <a:pPr marL="0" indent="0" eaLnBrk="1" hangingPunct="1"/>
            <a:r>
              <a:rPr lang="ja-JP" altLang="en-US" smtClean="0">
                <a:solidFill>
                  <a:schemeClr val="tx1"/>
                </a:solidFill>
              </a:rPr>
              <a:t>研究の目的と目標</a:t>
            </a:r>
          </a:p>
        </p:txBody>
      </p:sp>
      <p:sp>
        <p:nvSpPr>
          <p:cNvPr id="11267" name="コンテンツ プレースホルダー 2"/>
          <p:cNvSpPr>
            <a:spLocks noGrp="1" noChangeArrowheads="1"/>
          </p:cNvSpPr>
          <p:nvPr>
            <p:ph idx="1"/>
          </p:nvPr>
        </p:nvSpPr>
        <p:spPr>
          <a:xfrm>
            <a:off x="849313" y="801688"/>
            <a:ext cx="8175625" cy="3879850"/>
          </a:xfrm>
        </p:spPr>
        <p:txBody>
          <a:bodyPr/>
          <a:lstStyle/>
          <a:p>
            <a:pPr algn="l" eaLnBrk="1" hangingPunct="1">
              <a:buFont typeface="Wingdings 3" panose="05040102010807070707" pitchFamily="18" charset="2"/>
              <a:buChar char=""/>
            </a:pPr>
            <a:endParaRPr lang="ja-JP" altLang="en-US" sz="1800" smtClean="0"/>
          </a:p>
          <a:p>
            <a:pPr algn="l" eaLnBrk="1" hangingPunct="1">
              <a:buFont typeface="Wingdings 3" panose="05040102010807070707" pitchFamily="18" charset="2"/>
              <a:buChar char=""/>
            </a:pPr>
            <a:endParaRPr lang="ja-JP" altLang="en-US" sz="1800" smtClean="0"/>
          </a:p>
          <a:p>
            <a:pPr algn="l" eaLnBrk="1" hangingPunct="1">
              <a:buFont typeface="Wingdings 3" panose="05040102010807070707" pitchFamily="18" charset="2"/>
              <a:buChar char=""/>
            </a:pPr>
            <a:r>
              <a:rPr lang="ja-JP" altLang="en-US" smtClean="0"/>
              <a:t>水の電気分解で水素を生成し，どれだけ水素が</a:t>
            </a:r>
            <a:endParaRPr lang="en-US" altLang="ja-JP" smtClean="0"/>
          </a:p>
          <a:p>
            <a:pPr algn="l" eaLnBrk="1" hangingPunct="1"/>
            <a:r>
              <a:rPr lang="ja-JP" altLang="en-US" smtClean="0"/>
              <a:t>　生成されたかを計測したい！</a:t>
            </a:r>
            <a:endParaRPr lang="en-US" altLang="ja-JP" smtClean="0"/>
          </a:p>
          <a:p>
            <a:pPr algn="l" eaLnBrk="1" hangingPunct="1">
              <a:buFont typeface="Wingdings 3" panose="05040102010807070707" pitchFamily="18" charset="2"/>
              <a:buChar char=""/>
            </a:pPr>
            <a:endParaRPr lang="ja-JP" altLang="en-US" sz="900" smtClean="0"/>
          </a:p>
          <a:p>
            <a:pPr algn="l" eaLnBrk="1" hangingPunct="1">
              <a:buFont typeface="Wingdings 3" panose="05040102010807070707" pitchFamily="18" charset="2"/>
              <a:buChar char=""/>
            </a:pPr>
            <a:r>
              <a:rPr lang="ja-JP" altLang="en-US" smtClean="0"/>
              <a:t>長時間における生成・生成量の計測を</a:t>
            </a:r>
            <a:endParaRPr lang="en-US" altLang="ja-JP" smtClean="0"/>
          </a:p>
          <a:p>
            <a:pPr algn="l" eaLnBrk="1" hangingPunct="1"/>
            <a:r>
              <a:rPr lang="en-US" altLang="ja-JP" smtClean="0"/>
              <a:t>   </a:t>
            </a:r>
            <a:r>
              <a:rPr lang="ja-JP" altLang="en-US" smtClean="0"/>
              <a:t>実現できるようにしたい！</a:t>
            </a:r>
            <a:endParaRPr lang="en-US" altLang="ja-JP" smtClean="0"/>
          </a:p>
          <a:p>
            <a:pPr algn="l" eaLnBrk="1" hangingPunct="1">
              <a:buFont typeface="Wingdings 3" panose="05040102010807070707" pitchFamily="18" charset="2"/>
              <a:buChar char=""/>
            </a:pPr>
            <a:endParaRPr lang="ja-JP" altLang="en-US" sz="2800" smtClean="0"/>
          </a:p>
          <a:p>
            <a:pPr algn="l" eaLnBrk="1" hangingPunct="1"/>
            <a:endParaRPr lang="ja-JP" altLang="en-US" sz="2800" smtClean="0"/>
          </a:p>
          <a:p>
            <a:pPr algn="l" eaLnBrk="1" hangingPunct="1">
              <a:buFont typeface="Wingdings 3" panose="05040102010807070707" pitchFamily="18" charset="2"/>
              <a:buChar char=""/>
            </a:pPr>
            <a:endParaRPr lang="ja-JP" altLang="en-US" sz="1800" smtClean="0"/>
          </a:p>
        </p:txBody>
      </p:sp>
      <p:sp>
        <p:nvSpPr>
          <p:cNvPr id="11269" name="右矢印 5"/>
          <p:cNvSpPr>
            <a:spLocks noChangeArrowheads="1"/>
          </p:cNvSpPr>
          <p:nvPr/>
        </p:nvSpPr>
        <p:spPr bwMode="auto">
          <a:xfrm rot="5400000">
            <a:off x="3759994" y="3542507"/>
            <a:ext cx="1011237" cy="1771650"/>
          </a:xfrm>
          <a:prstGeom prst="rightArrow">
            <a:avLst>
              <a:gd name="adj1" fmla="val 50000"/>
              <a:gd name="adj2" fmla="val 50000"/>
            </a:avLst>
          </a:prstGeom>
          <a:solidFill>
            <a:schemeClr val="accent1"/>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1270" name="フローチャート: 代替処理 1"/>
          <p:cNvSpPr>
            <a:spLocks noChangeArrowheads="1"/>
          </p:cNvSpPr>
          <p:nvPr/>
        </p:nvSpPr>
        <p:spPr bwMode="auto">
          <a:xfrm>
            <a:off x="436563" y="5021263"/>
            <a:ext cx="7234237" cy="1501775"/>
          </a:xfrm>
          <a:prstGeom prst="flowChartAlternateProcess">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11271" name="テキスト ボックス 6"/>
          <p:cNvSpPr>
            <a:spLocks noChangeArrowheads="1"/>
          </p:cNvSpPr>
          <p:nvPr/>
        </p:nvSpPr>
        <p:spPr bwMode="auto">
          <a:xfrm>
            <a:off x="962025" y="5172075"/>
            <a:ext cx="6607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3600">
                <a:solidFill>
                  <a:srgbClr val="000000"/>
                </a:solidFill>
                <a:sym typeface="メイリオ" panose="020B0604030504040204" pitchFamily="50" charset="-128"/>
              </a:rPr>
              <a:t>水素の生成・生成量の計測を</a:t>
            </a:r>
            <a:endParaRPr lang="en-US" altLang="ja-JP" sz="36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3600">
                <a:solidFill>
                  <a:srgbClr val="000000"/>
                </a:solidFill>
                <a:sym typeface="メイリオ" panose="020B0604030504040204" pitchFamily="50" charset="-128"/>
              </a:rPr>
              <a:t>自動で行うシステムの開発</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10</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テキスト ボックス 9"/>
          <p:cNvSpPr>
            <a:spLocks noChangeArrowheads="1"/>
          </p:cNvSpPr>
          <p:nvPr/>
        </p:nvSpPr>
        <p:spPr bwMode="auto">
          <a:xfrm>
            <a:off x="433388" y="1598613"/>
            <a:ext cx="5808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水素を常に生成したい！</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13316" name="下矢印 10"/>
          <p:cNvSpPr>
            <a:spLocks noChangeArrowheads="1"/>
          </p:cNvSpPr>
          <p:nvPr/>
        </p:nvSpPr>
        <p:spPr bwMode="auto">
          <a:xfrm>
            <a:off x="1681163" y="2246313"/>
            <a:ext cx="638175" cy="492125"/>
          </a:xfrm>
          <a:prstGeom prst="downArrow">
            <a:avLst>
              <a:gd name="adj1" fmla="val 50000"/>
              <a:gd name="adj2" fmla="val 49991"/>
            </a:avLst>
          </a:prstGeom>
          <a:solidFill>
            <a:schemeClr val="accent1"/>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3317" name="テキスト ボックス 11"/>
          <p:cNvSpPr>
            <a:spLocks noChangeArrowheads="1"/>
          </p:cNvSpPr>
          <p:nvPr/>
        </p:nvSpPr>
        <p:spPr bwMode="auto">
          <a:xfrm>
            <a:off x="336550" y="2965450"/>
            <a:ext cx="57419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ポンプで常に水電解セルに</a:t>
            </a:r>
            <a:endParaRPr lang="en-US" altLang="ja-JP" sz="24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水を供給し続けることで実現可能</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13318" name="図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850" y="974725"/>
            <a:ext cx="3609975" cy="2706688"/>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19" name="テキスト ボックス 14"/>
          <p:cNvSpPr>
            <a:spLocks noChangeArrowheads="1"/>
          </p:cNvSpPr>
          <p:nvPr/>
        </p:nvSpPr>
        <p:spPr bwMode="auto">
          <a:xfrm>
            <a:off x="138113" y="4778375"/>
            <a:ext cx="10721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生成した水素は</a:t>
            </a:r>
            <a:endParaRPr lang="en-US" altLang="ja-JP" sz="28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4400">
                <a:solidFill>
                  <a:srgbClr val="FF0000"/>
                </a:solidFill>
                <a:sym typeface="メイリオ" panose="020B0604030504040204" pitchFamily="50" charset="-128"/>
              </a:rPr>
              <a:t>　水上置換法</a:t>
            </a:r>
            <a:r>
              <a:rPr lang="ja-JP" altLang="en-US" sz="2800">
                <a:solidFill>
                  <a:srgbClr val="000000"/>
                </a:solidFill>
                <a:sym typeface="メイリオ" panose="020B0604030504040204" pitchFamily="50" charset="-128"/>
              </a:rPr>
              <a:t>によって収集</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13320" name="図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4333875"/>
            <a:ext cx="2603500" cy="2371725"/>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21" name="タイトル 1"/>
          <p:cNvSpPr txBox="1">
            <a:spLocks noChangeArrowheads="1"/>
          </p:cNvSpPr>
          <p:nvPr/>
        </p:nvSpPr>
        <p:spPr bwMode="auto">
          <a:xfrm>
            <a:off x="127000" y="182563"/>
            <a:ext cx="72945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45720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457200" indent="-4572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9144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13716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18288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22860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Tx/>
              <a:buNone/>
            </a:pPr>
            <a:r>
              <a:rPr lang="ja-JP" altLang="en-US" sz="3600">
                <a:solidFill>
                  <a:schemeClr val="tx1"/>
                </a:solidFill>
              </a:rPr>
              <a:t>水電解セルによる水素の生成</a:t>
            </a:r>
            <a:r>
              <a:rPr lang="en-US" altLang="ja-JP" sz="3600">
                <a:solidFill>
                  <a:schemeClr val="tx1"/>
                </a:solidFill>
              </a:rPr>
              <a:t>/</a:t>
            </a:r>
            <a:r>
              <a:rPr lang="ja-JP" altLang="en-US" sz="3600">
                <a:solidFill>
                  <a:schemeClr val="tx1"/>
                </a:solidFill>
              </a:rPr>
              <a:t>収集</a:t>
            </a: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11</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図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4813" y="2095500"/>
            <a:ext cx="4741862" cy="26670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40" name="図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4813" y="2095500"/>
            <a:ext cx="4741862" cy="26670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341" name="テキスト ボックス 6"/>
          <p:cNvSpPr>
            <a:spLocks noChangeArrowheads="1"/>
          </p:cNvSpPr>
          <p:nvPr/>
        </p:nvSpPr>
        <p:spPr bwMode="auto">
          <a:xfrm>
            <a:off x="279400" y="676275"/>
            <a:ext cx="8864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3200">
                <a:solidFill>
                  <a:srgbClr val="000000"/>
                </a:solidFill>
                <a:sym typeface="メイリオ" panose="020B0604030504040204" pitchFamily="50" charset="-128"/>
              </a:rPr>
              <a:t>　</a:t>
            </a:r>
            <a:r>
              <a:rPr lang="ja-JP" altLang="en-US" sz="3200">
                <a:solidFill>
                  <a:srgbClr val="FF0000"/>
                </a:solidFill>
                <a:sym typeface="メイリオ" panose="020B0604030504040204" pitchFamily="50" charset="-128"/>
              </a:rPr>
              <a:t>水電解セルに加わる圧力が一定の</a:t>
            </a:r>
            <a:endParaRPr lang="en-US" altLang="ja-JP" sz="32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3200">
                <a:solidFill>
                  <a:srgbClr val="FF0000"/>
                </a:solidFill>
                <a:sym typeface="メイリオ" panose="020B0604030504040204" pitchFamily="50" charset="-128"/>
              </a:rPr>
              <a:t>　状態で実験ができない</a:t>
            </a:r>
            <a:endParaRPr lang="en-US" altLang="ja-JP" sz="32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　　 </a:t>
            </a:r>
            <a:r>
              <a:rPr lang="ja-JP" altLang="en-US" sz="2000">
                <a:solidFill>
                  <a:srgbClr val="000000"/>
                </a:solidFill>
                <a:sym typeface="メイリオ" panose="020B0604030504040204" pitchFamily="50" charset="-128"/>
              </a:rPr>
              <a:t>→水電解セルの故障につながる</a:t>
            </a:r>
            <a:endParaRPr lang="en-US" altLang="ja-JP" sz="2400">
              <a:solidFill>
                <a:srgbClr val="000000"/>
              </a:solidFill>
              <a:ea typeface="ＭＳ Ｐゴシック" panose="020B0600070205080204" pitchFamily="50" charset="-128"/>
            </a:endParaRPr>
          </a:p>
        </p:txBody>
      </p:sp>
      <p:sp>
        <p:nvSpPr>
          <p:cNvPr id="14342" name="タイトル 1"/>
          <p:cNvSpPr>
            <a:spLocks noGrp="1" noChangeArrowheads="1"/>
          </p:cNvSpPr>
          <p:nvPr>
            <p:ph type="title" idx="4294967295"/>
          </p:nvPr>
        </p:nvSpPr>
        <p:spPr>
          <a:xfrm>
            <a:off x="209550" y="139700"/>
            <a:ext cx="4121150" cy="450850"/>
          </a:xfrm>
        </p:spPr>
        <p:txBody>
          <a:bodyPr/>
          <a:lstStyle/>
          <a:p>
            <a:pPr marL="0" indent="0" eaLnBrk="1" hangingPunct="1"/>
            <a:r>
              <a:rPr lang="ja-JP" altLang="en-US" sz="2800" smtClean="0">
                <a:solidFill>
                  <a:schemeClr val="tx1"/>
                </a:solidFill>
              </a:rPr>
              <a:t>問題点</a:t>
            </a:r>
          </a:p>
        </p:txBody>
      </p:sp>
      <p:sp>
        <p:nvSpPr>
          <p:cNvPr id="14343" name="テキスト ボックス 10"/>
          <p:cNvSpPr>
            <a:spLocks noChangeArrowheads="1"/>
          </p:cNvSpPr>
          <p:nvPr/>
        </p:nvSpPr>
        <p:spPr bwMode="auto">
          <a:xfrm>
            <a:off x="279400" y="2505075"/>
            <a:ext cx="43021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原因</a:t>
            </a:r>
            <a:endParaRPr lang="en-US" altLang="ja-JP" sz="28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　　水素生成に伴って</a:t>
            </a:r>
            <a:endParaRPr lang="en-US" altLang="ja-JP" sz="2000">
              <a:solidFill>
                <a:srgbClr val="000000"/>
              </a:solidFill>
            </a:endParaRPr>
          </a:p>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　　水槽内の水位が上昇</a:t>
            </a:r>
          </a:p>
        </p:txBody>
      </p:sp>
      <p:sp>
        <p:nvSpPr>
          <p:cNvPr id="10" name="テキスト ボックス 12"/>
          <p:cNvSpPr>
            <a:spLocks noChangeArrowheads="1"/>
          </p:cNvSpPr>
          <p:nvPr/>
        </p:nvSpPr>
        <p:spPr bwMode="auto">
          <a:xfrm>
            <a:off x="209550" y="4578350"/>
            <a:ext cx="93694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3200">
                <a:solidFill>
                  <a:srgbClr val="000000"/>
                </a:solidFill>
                <a:sym typeface="メイリオ" panose="020B0604030504040204" pitchFamily="50" charset="-128"/>
              </a:rPr>
              <a:t>解決策</a:t>
            </a:r>
            <a:endParaRPr lang="en-US" altLang="ja-JP" sz="24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3200">
                <a:solidFill>
                  <a:srgbClr val="FF0000"/>
                </a:solidFill>
                <a:sym typeface="メイリオ" panose="020B0604030504040204" pitchFamily="50" charset="-128"/>
              </a:rPr>
              <a:t>　 </a:t>
            </a:r>
            <a:r>
              <a:rPr lang="ja-JP" altLang="en-US" sz="3200" u="sng">
                <a:solidFill>
                  <a:srgbClr val="FF0000"/>
                </a:solidFill>
                <a:sym typeface="メイリオ" panose="020B0604030504040204" pitchFamily="50" charset="-128"/>
              </a:rPr>
              <a:t>水位を一致させるまで水を汲み出す</a:t>
            </a:r>
            <a:endParaRPr lang="en-US" altLang="ja-JP" sz="3200" u="sng">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　　　　・</a:t>
            </a:r>
            <a:r>
              <a:rPr lang="ja-JP" altLang="en-US" sz="2000">
                <a:solidFill>
                  <a:srgbClr val="000000"/>
                </a:solidFill>
                <a:sym typeface="メイリオ" panose="020B0604030504040204" pitchFamily="50" charset="-128"/>
              </a:rPr>
              <a:t>水電解セルに加わる圧力を下げる</a:t>
            </a:r>
            <a:endParaRPr lang="en-US" altLang="ja-JP" sz="2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400">
                <a:solidFill>
                  <a:srgbClr val="000000"/>
                </a:solidFill>
                <a:sym typeface="メイリオ" panose="020B0604030504040204" pitchFamily="50" charset="-128"/>
              </a:rPr>
              <a:t>　　　　・</a:t>
            </a:r>
            <a:r>
              <a:rPr lang="ja-JP" altLang="en-US" sz="2000">
                <a:solidFill>
                  <a:srgbClr val="000000"/>
                </a:solidFill>
                <a:sym typeface="メイリオ" panose="020B0604030504040204" pitchFamily="50" charset="-128"/>
              </a:rPr>
              <a:t>汲み出した水の質量から生成した</a:t>
            </a:r>
            <a:endParaRPr lang="en-US" altLang="ja-JP" sz="2000">
              <a:solidFill>
                <a:srgbClr val="000000"/>
              </a:solidFill>
              <a:sym typeface="メイリオ" panose="020B0604030504040204" pitchFamily="50" charset="-128"/>
            </a:endParaRPr>
          </a:p>
          <a:p>
            <a:pPr eaLnBrk="1" hangingPunct="1">
              <a:spcBef>
                <a:spcPct val="0"/>
              </a:spcBef>
              <a:buClrTx/>
              <a:buSzTx/>
              <a:buFont typeface="Arial" panose="020B0604020202020204" pitchFamily="34" charset="0"/>
              <a:buNone/>
            </a:pPr>
            <a:r>
              <a:rPr lang="en-US" altLang="ja-JP" sz="2000">
                <a:solidFill>
                  <a:srgbClr val="000000"/>
                </a:solidFill>
                <a:sym typeface="メイリオ" panose="020B0604030504040204" pitchFamily="50" charset="-128"/>
              </a:rPr>
              <a:t>            </a:t>
            </a:r>
            <a:r>
              <a:rPr lang="ja-JP" altLang="en-US" sz="2000">
                <a:solidFill>
                  <a:srgbClr val="000000"/>
                </a:solidFill>
                <a:sym typeface="メイリオ" panose="020B0604030504040204" pitchFamily="50" charset="-128"/>
              </a:rPr>
              <a:t>　</a:t>
            </a:r>
            <a:r>
              <a:rPr lang="en-US" altLang="ja-JP" sz="2000">
                <a:solidFill>
                  <a:srgbClr val="000000"/>
                </a:solidFill>
                <a:sym typeface="メイリオ" panose="020B0604030504040204" pitchFamily="50" charset="-128"/>
              </a:rPr>
              <a:t>    </a:t>
            </a:r>
            <a:r>
              <a:rPr lang="ja-JP" altLang="en-US" sz="2000">
                <a:solidFill>
                  <a:srgbClr val="000000"/>
                </a:solidFill>
                <a:sym typeface="メイリオ" panose="020B0604030504040204" pitchFamily="50" charset="-128"/>
              </a:rPr>
              <a:t> 水素の体積・モル数がわかる！</a:t>
            </a:r>
            <a:endParaRPr lang="en-US" altLang="ja-JP" sz="2000">
              <a:solidFill>
                <a:srgbClr val="000000"/>
              </a:solidFill>
              <a:sym typeface="メイリオ" panose="020B0604030504040204" pitchFamily="50" charset="-128"/>
            </a:endParaRPr>
          </a:p>
        </p:txBody>
      </p:sp>
      <p:pic>
        <p:nvPicPr>
          <p:cNvPr id="11" name="図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3863" y="2105025"/>
            <a:ext cx="4722812" cy="2655888"/>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屈折矢印 2"/>
          <p:cNvSpPr/>
          <p:nvPr/>
        </p:nvSpPr>
        <p:spPr bwMode="auto">
          <a:xfrm rot="5400000">
            <a:off x="766763" y="5581650"/>
            <a:ext cx="523875" cy="396875"/>
          </a:xfrm>
          <a:prstGeom prst="bentUpArrow">
            <a:avLst>
              <a:gd name="adj1" fmla="val 12611"/>
              <a:gd name="adj2" fmla="val 25000"/>
              <a:gd name="adj3" fmla="val 25000"/>
            </a:avLst>
          </a:prstGeom>
          <a:solidFill>
            <a:srgbClr val="FF0000"/>
          </a:solidFill>
          <a:ln w="9525" cap="flat" cmpd="sng" algn="ctr">
            <a:solidFill>
              <a:srgbClr val="FF0000"/>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12</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noChangeArrowheads="1"/>
          </p:cNvSpPr>
          <p:nvPr>
            <p:ph type="title" idx="4294967295"/>
          </p:nvPr>
        </p:nvSpPr>
        <p:spPr>
          <a:xfrm>
            <a:off x="120650" y="182563"/>
            <a:ext cx="7748588" cy="1320800"/>
          </a:xfrm>
        </p:spPr>
        <p:txBody>
          <a:bodyPr/>
          <a:lstStyle/>
          <a:p>
            <a:pPr marL="0" indent="0" eaLnBrk="1" hangingPunct="1"/>
            <a:r>
              <a:rPr lang="ja-JP" altLang="en-US" smtClean="0">
                <a:solidFill>
                  <a:schemeClr val="tx1"/>
                </a:solidFill>
              </a:rPr>
              <a:t>どうやって水位を一致させる？</a:t>
            </a:r>
          </a:p>
        </p:txBody>
      </p:sp>
      <p:sp>
        <p:nvSpPr>
          <p:cNvPr id="15364" name="テキスト ボックス 4"/>
          <p:cNvSpPr>
            <a:spLocks noChangeArrowheads="1"/>
          </p:cNvSpPr>
          <p:nvPr/>
        </p:nvSpPr>
        <p:spPr bwMode="auto">
          <a:xfrm>
            <a:off x="228600" y="5176838"/>
            <a:ext cx="8658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室内</a:t>
            </a:r>
            <a:r>
              <a:rPr lang="ja-JP" altLang="en-US" sz="2000">
                <a:solidFill>
                  <a:srgbClr val="000000"/>
                </a:solidFill>
                <a:sym typeface="メイリオ" panose="020B0604030504040204" pitchFamily="50" charset="-128"/>
              </a:rPr>
              <a:t>と</a:t>
            </a:r>
            <a:r>
              <a:rPr lang="ja-JP" altLang="en-US" sz="2800">
                <a:solidFill>
                  <a:srgbClr val="000000"/>
                </a:solidFill>
                <a:sym typeface="メイリオ" panose="020B0604030504040204" pitchFamily="50" charset="-128"/>
              </a:rPr>
              <a:t>水素タンク内の</a:t>
            </a:r>
            <a:endParaRPr lang="en-US" altLang="ja-JP" sz="2800">
              <a:solidFill>
                <a:srgbClr val="000000"/>
              </a:solidFill>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ja-JP" altLang="en-US" sz="4000" u="sng">
                <a:solidFill>
                  <a:srgbClr val="FF0000"/>
                </a:solidFill>
                <a:sym typeface="メイリオ" panose="020B0604030504040204" pitchFamily="50" charset="-128"/>
              </a:rPr>
              <a:t>圧力</a:t>
            </a:r>
            <a:r>
              <a:rPr lang="ja-JP" altLang="en-US" sz="2000">
                <a:solidFill>
                  <a:srgbClr val="000000"/>
                </a:solidFill>
                <a:sym typeface="メイリオ" panose="020B0604030504040204" pitchFamily="50" charset="-128"/>
              </a:rPr>
              <a:t>が</a:t>
            </a:r>
            <a:r>
              <a:rPr lang="ja-JP" altLang="en-US" sz="4000" u="sng">
                <a:solidFill>
                  <a:srgbClr val="FF0000"/>
                </a:solidFill>
                <a:sym typeface="メイリオ" panose="020B0604030504040204" pitchFamily="50" charset="-128"/>
              </a:rPr>
              <a:t>等しくなるまで自動で</a:t>
            </a:r>
            <a:r>
              <a:rPr lang="ja-JP" altLang="en-US" sz="2400">
                <a:solidFill>
                  <a:srgbClr val="000000"/>
                </a:solidFill>
                <a:sym typeface="メイリオ" panose="020B0604030504040204" pitchFamily="50" charset="-128"/>
              </a:rPr>
              <a:t>水を汲み出す</a:t>
            </a:r>
            <a:endParaRPr lang="en-US" altLang="ja-JP" sz="2400">
              <a:solidFill>
                <a:srgbClr val="000000"/>
              </a:solidFill>
              <a:ea typeface="ＭＳ Ｐゴシック" panose="020B0600070205080204" pitchFamily="50" charset="-128"/>
            </a:endParaRPr>
          </a:p>
        </p:txBody>
      </p:sp>
      <p:pic>
        <p:nvPicPr>
          <p:cNvPr id="15365" name="図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2557463"/>
            <a:ext cx="3429000" cy="1928812"/>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5366" name="図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2557463"/>
            <a:ext cx="3422650" cy="1925637"/>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367" name="テキスト ボックス 10"/>
          <p:cNvSpPr>
            <a:spLocks noChangeArrowheads="1"/>
          </p:cNvSpPr>
          <p:nvPr/>
        </p:nvSpPr>
        <p:spPr bwMode="auto">
          <a:xfrm>
            <a:off x="5464175" y="2166938"/>
            <a:ext cx="225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室内＝水素タンク</a:t>
            </a:r>
          </a:p>
        </p:txBody>
      </p:sp>
      <p:sp>
        <p:nvSpPr>
          <p:cNvPr id="15368" name="テキスト ボックス 11"/>
          <p:cNvSpPr>
            <a:spLocks noChangeArrowheads="1"/>
          </p:cNvSpPr>
          <p:nvPr/>
        </p:nvSpPr>
        <p:spPr bwMode="auto">
          <a:xfrm>
            <a:off x="906463" y="2189163"/>
            <a:ext cx="271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圧力）室内＜水素タンク</a:t>
            </a:r>
          </a:p>
        </p:txBody>
      </p:sp>
      <p:sp>
        <p:nvSpPr>
          <p:cNvPr id="15369" name="テキスト ボックス 15"/>
          <p:cNvSpPr>
            <a:spLocks noChangeArrowheads="1"/>
          </p:cNvSpPr>
          <p:nvPr/>
        </p:nvSpPr>
        <p:spPr bwMode="auto">
          <a:xfrm>
            <a:off x="1565275" y="1241425"/>
            <a:ext cx="73215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3200">
                <a:solidFill>
                  <a:srgbClr val="000000"/>
                </a:solidFill>
                <a:sym typeface="メイリオ" panose="020B0604030504040204" pitchFamily="50" charset="-128"/>
              </a:rPr>
              <a:t>目視</a:t>
            </a:r>
            <a:r>
              <a:rPr lang="ja-JP" altLang="en-US" sz="2000">
                <a:solidFill>
                  <a:srgbClr val="000000"/>
                </a:solidFill>
                <a:sym typeface="メイリオ" panose="020B0604030504040204" pitchFamily="50" charset="-128"/>
              </a:rPr>
              <a:t>で</a:t>
            </a:r>
            <a:r>
              <a:rPr lang="ja-JP" altLang="en-US" sz="3200">
                <a:solidFill>
                  <a:srgbClr val="000000"/>
                </a:solidFill>
                <a:sym typeface="メイリオ" panose="020B0604030504040204" pitchFamily="50" charset="-128"/>
              </a:rPr>
              <a:t>水位がそろうまで</a:t>
            </a:r>
            <a:r>
              <a:rPr lang="ja-JP" altLang="en-US" sz="2000">
                <a:solidFill>
                  <a:srgbClr val="000000"/>
                </a:solidFill>
                <a:sym typeface="メイリオ" panose="020B0604030504040204" pitchFamily="50" charset="-128"/>
              </a:rPr>
              <a:t>水を汲み出す</a:t>
            </a:r>
            <a:endParaRPr lang="en-US" altLang="ja-JP" sz="2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　　　→長時間の作動に不向き</a:t>
            </a:r>
          </a:p>
        </p:txBody>
      </p:sp>
      <p:pic>
        <p:nvPicPr>
          <p:cNvPr id="15370" name="図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62013"/>
            <a:ext cx="14366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13</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70"/>
                                        </p:tgtEl>
                                        <p:attrNameLst>
                                          <p:attrName>style.visibility</p:attrName>
                                        </p:attrNameLst>
                                      </p:cBhvr>
                                      <p:to>
                                        <p:strVal val="visible"/>
                                      </p:to>
                                    </p:set>
                                    <p:animEffect>
                                      <p:cBhvr>
                                        <p:cTn id="7" dur="500"/>
                                        <p:tgtEl>
                                          <p:spTgt spid="15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p:cBhvr>
                                        <p:cTn id="12" dur="500"/>
                                        <p:tgtEl>
                                          <p:spTgt spid="15365"/>
                                        </p:tgtEl>
                                      </p:cBhvr>
                                    </p:animEffect>
                                  </p:childTnLst>
                                </p:cTn>
                              </p:par>
                              <p:par>
                                <p:cTn id="13" presetID="10" presetClass="entr" presetSubtype="0" fill="hold" nodeType="withEffect">
                                  <p:stCondLst>
                                    <p:cond delay="0"/>
                                  </p:stCondLst>
                                  <p:childTnLst>
                                    <p:set>
                                      <p:cBhvr>
                                        <p:cTn id="14" dur="1" fill="hold">
                                          <p:stCondLst>
                                            <p:cond delay="0"/>
                                          </p:stCondLst>
                                        </p:cTn>
                                        <p:tgtEl>
                                          <p:spTgt spid="15366"/>
                                        </p:tgtEl>
                                        <p:attrNameLst>
                                          <p:attrName>style.visibility</p:attrName>
                                        </p:attrNameLst>
                                      </p:cBhvr>
                                      <p:to>
                                        <p:strVal val="visible"/>
                                      </p:to>
                                    </p:set>
                                    <p:animEffect>
                                      <p:cBhvr>
                                        <p:cTn id="15" dur="500"/>
                                        <p:tgtEl>
                                          <p:spTgt spid="153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67"/>
                                        </p:tgtEl>
                                        <p:attrNameLst>
                                          <p:attrName>style.visibility</p:attrName>
                                        </p:attrNameLst>
                                      </p:cBhvr>
                                      <p:to>
                                        <p:strVal val="visible"/>
                                      </p:to>
                                    </p:set>
                                    <p:animEffect>
                                      <p:cBhvr>
                                        <p:cTn id="18" dur="500"/>
                                        <p:tgtEl>
                                          <p:spTgt spid="153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368"/>
                                        </p:tgtEl>
                                        <p:attrNameLst>
                                          <p:attrName>style.visibility</p:attrName>
                                        </p:attrNameLst>
                                      </p:cBhvr>
                                      <p:to>
                                        <p:strVal val="visible"/>
                                      </p:to>
                                    </p:set>
                                    <p:animEffect>
                                      <p:cBhvr>
                                        <p:cTn id="21" dur="500"/>
                                        <p:tgtEl>
                                          <p:spTgt spid="153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364"/>
                                        </p:tgtEl>
                                        <p:attrNameLst>
                                          <p:attrName>style.visibility</p:attrName>
                                        </p:attrNameLst>
                                      </p:cBhvr>
                                      <p:to>
                                        <p:strVal val="visible"/>
                                      </p:to>
                                    </p:set>
                                    <p:animEffect>
                                      <p:cBhvr>
                                        <p:cTn id="26"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ldLvl="0" autoUpdateAnimBg="0"/>
      <p:bldP spid="15367" grpId="0" bldLvl="0" autoUpdateAnimBg="0"/>
      <p:bldP spid="15368"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図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553" y="4704557"/>
            <a:ext cx="109233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自動化を担う者たち</a:t>
            </a:r>
          </a:p>
        </p:txBody>
      </p:sp>
      <p:pic>
        <p:nvPicPr>
          <p:cNvPr id="16389" name="図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00" y="803275"/>
            <a:ext cx="3049588"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図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740" y="3613944"/>
            <a:ext cx="1029126"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テキスト ボックス 7"/>
          <p:cNvSpPr>
            <a:spLocks noChangeArrowheads="1"/>
          </p:cNvSpPr>
          <p:nvPr/>
        </p:nvSpPr>
        <p:spPr bwMode="auto">
          <a:xfrm>
            <a:off x="3594778" y="3807619"/>
            <a:ext cx="5495692"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気圧センサ</a:t>
            </a:r>
            <a:endParaRPr lang="ja-JP" altLang="en-US" sz="2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　</a:t>
            </a:r>
            <a:r>
              <a:rPr lang="ja-JP" altLang="en-US" sz="1400">
                <a:solidFill>
                  <a:srgbClr val="000000"/>
                </a:solidFill>
                <a:sym typeface="メイリオ" panose="020B0604030504040204" pitchFamily="50" charset="-128"/>
              </a:rPr>
              <a:t>水素タンク内と水素タンク外（部屋）の気圧を計測する</a:t>
            </a:r>
          </a:p>
        </p:txBody>
      </p:sp>
      <p:sp>
        <p:nvSpPr>
          <p:cNvPr id="16392" name="テキスト ボックス 8"/>
          <p:cNvSpPr>
            <a:spLocks noChangeArrowheads="1"/>
          </p:cNvSpPr>
          <p:nvPr/>
        </p:nvSpPr>
        <p:spPr bwMode="auto">
          <a:xfrm>
            <a:off x="3594777" y="5033169"/>
            <a:ext cx="54973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モーターポンプ</a:t>
            </a:r>
            <a:endParaRPr lang="en-US" altLang="ja-JP" sz="2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　</a:t>
            </a:r>
            <a:r>
              <a:rPr lang="ja-JP" altLang="en-US" sz="1400">
                <a:solidFill>
                  <a:srgbClr val="000000"/>
                </a:solidFill>
                <a:sym typeface="メイリオ" panose="020B0604030504040204" pitchFamily="50" charset="-128"/>
              </a:rPr>
              <a:t>水槽内の水を汲み出す</a:t>
            </a:r>
          </a:p>
        </p:txBody>
      </p:sp>
      <p:sp>
        <p:nvSpPr>
          <p:cNvPr id="16393" name="テキスト ボックス 11"/>
          <p:cNvSpPr>
            <a:spLocks noChangeArrowheads="1"/>
          </p:cNvSpPr>
          <p:nvPr/>
        </p:nvSpPr>
        <p:spPr bwMode="auto">
          <a:xfrm>
            <a:off x="484188" y="4043363"/>
            <a:ext cx="6159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つなげる</a:t>
            </a:r>
          </a:p>
        </p:txBody>
      </p:sp>
      <p:sp>
        <p:nvSpPr>
          <p:cNvPr id="16394" name="テキスト ボックス 12"/>
          <p:cNvSpPr>
            <a:spLocks noChangeArrowheads="1"/>
          </p:cNvSpPr>
          <p:nvPr/>
        </p:nvSpPr>
        <p:spPr bwMode="auto">
          <a:xfrm>
            <a:off x="2873375" y="1128713"/>
            <a:ext cx="5064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3200">
                <a:solidFill>
                  <a:srgbClr val="FF0000"/>
                </a:solidFill>
                <a:sym typeface="メイリオ" panose="020B0604030504040204" pitchFamily="50" charset="-128"/>
              </a:rPr>
              <a:t>マイコン（</a:t>
            </a:r>
            <a:r>
              <a:rPr lang="en-US" altLang="ja-JP" sz="3200">
                <a:solidFill>
                  <a:srgbClr val="FF0000"/>
                </a:solidFill>
                <a:ea typeface="ＭＳ Ｐゴシック" panose="020B0600070205080204" pitchFamily="50" charset="-128"/>
              </a:rPr>
              <a:t>Arduino</a:t>
            </a:r>
            <a:r>
              <a:rPr lang="ja-JP" altLang="en-US" sz="3200">
                <a:solidFill>
                  <a:srgbClr val="FF0000"/>
                </a:solidFill>
                <a:sym typeface="メイリオ" panose="020B0604030504040204" pitchFamily="50" charset="-128"/>
              </a:rPr>
              <a:t>）</a:t>
            </a:r>
            <a:endParaRPr lang="en-US" altLang="ja-JP" sz="32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3200">
              <a:solidFill>
                <a:srgbClr val="FF0000"/>
              </a:solidFill>
              <a:ea typeface="ＭＳ Ｐゴシック" panose="020B0600070205080204" pitchFamily="50" charset="-128"/>
            </a:endParaRPr>
          </a:p>
          <a:p>
            <a:pPr lvl="2" eaLnBrk="1" hangingPunct="1">
              <a:spcBef>
                <a:spcPct val="0"/>
              </a:spcBef>
              <a:buClrTx/>
              <a:buSzTx/>
              <a:buFont typeface="Arial" panose="020B0604020202020204" pitchFamily="34" charset="0"/>
              <a:buNone/>
            </a:pPr>
            <a:r>
              <a:rPr lang="ja-JP" altLang="en-US" sz="1800">
                <a:solidFill>
                  <a:srgbClr val="000000"/>
                </a:solidFill>
                <a:sym typeface="メイリオ" panose="020B0604030504040204" pitchFamily="50" charset="-128"/>
              </a:rPr>
              <a:t>　書き込まれたプログラムを元に</a:t>
            </a:r>
            <a:endParaRPr lang="en-US" altLang="ja-JP" sz="1800">
              <a:solidFill>
                <a:srgbClr val="000000"/>
              </a:solidFill>
              <a:ea typeface="ＭＳ Ｐゴシック" panose="020B0600070205080204" pitchFamily="50" charset="-128"/>
            </a:endParaRPr>
          </a:p>
          <a:p>
            <a:pPr lvl="2" eaLnBrk="1" hangingPunct="1">
              <a:spcBef>
                <a:spcPct val="0"/>
              </a:spcBef>
              <a:buClrTx/>
              <a:buSzTx/>
              <a:buFont typeface="Arial" panose="020B0604020202020204" pitchFamily="34" charset="0"/>
              <a:buNone/>
            </a:pPr>
            <a:r>
              <a:rPr lang="ja-JP" altLang="en-US" sz="1800">
                <a:solidFill>
                  <a:srgbClr val="000000"/>
                </a:solidFill>
                <a:sym typeface="メイリオ" panose="020B0604030504040204" pitchFamily="50" charset="-128"/>
              </a:rPr>
              <a:t>　計算や通信、電圧の入出力を行う</a:t>
            </a:r>
          </a:p>
        </p:txBody>
      </p:sp>
      <p:sp>
        <p:nvSpPr>
          <p:cNvPr id="14" name="曲折矢印 13"/>
          <p:cNvSpPr/>
          <p:nvPr/>
        </p:nvSpPr>
        <p:spPr bwMode="auto">
          <a:xfrm rot="10800000" flipH="1">
            <a:off x="1177925" y="3398838"/>
            <a:ext cx="1106488" cy="310515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ja-JP" altLang="en-US"/>
          </a:p>
        </p:txBody>
      </p:sp>
      <p:sp>
        <p:nvSpPr>
          <p:cNvPr id="2" name="曲折矢印 1"/>
          <p:cNvSpPr/>
          <p:nvPr/>
        </p:nvSpPr>
        <p:spPr bwMode="auto">
          <a:xfrm rot="10800000" flipH="1">
            <a:off x="1177925" y="3398838"/>
            <a:ext cx="1084263" cy="2027237"/>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ja-JP" altLang="en-US"/>
          </a:p>
        </p:txBody>
      </p:sp>
      <p:pic>
        <p:nvPicPr>
          <p:cNvPr id="16397" name="図 2"/>
          <p:cNvPicPr>
            <a:picLocks noChangeAspect="1"/>
          </p:cNvPicPr>
          <p:nvPr/>
        </p:nvPicPr>
        <p:blipFill>
          <a:blip r:embed="rId5">
            <a:extLst>
              <a:ext uri="{28A0092B-C50C-407E-A947-70E740481C1C}">
                <a14:useLocalDpi xmlns:a14="http://schemas.microsoft.com/office/drawing/2010/main" val="0"/>
              </a:ext>
            </a:extLst>
          </a:blip>
          <a:srcRect t="7362" r="2238" b="26567"/>
          <a:stretch>
            <a:fillRect/>
          </a:stretch>
        </p:blipFill>
        <p:spPr bwMode="auto">
          <a:xfrm>
            <a:off x="2421614" y="5709444"/>
            <a:ext cx="117316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テキスト ボックス 7"/>
          <p:cNvSpPr>
            <a:spLocks noChangeArrowheads="1"/>
          </p:cNvSpPr>
          <p:nvPr/>
        </p:nvSpPr>
        <p:spPr bwMode="auto">
          <a:xfrm>
            <a:off x="3693202" y="5768182"/>
            <a:ext cx="5383212"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ロードセル</a:t>
            </a:r>
            <a:endParaRPr lang="ja-JP" altLang="en-US" sz="2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　</a:t>
            </a:r>
            <a:r>
              <a:rPr lang="ja-JP" altLang="en-US" sz="1400">
                <a:solidFill>
                  <a:srgbClr val="000000"/>
                </a:solidFill>
                <a:sym typeface="メイリオ" panose="020B0604030504040204" pitchFamily="50" charset="-128"/>
              </a:rPr>
              <a:t>加わった力を電気信号に変換する</a:t>
            </a:r>
          </a:p>
        </p:txBody>
      </p:sp>
      <p:sp>
        <p:nvSpPr>
          <p:cNvPr id="18" name="曲折矢印 17"/>
          <p:cNvSpPr/>
          <p:nvPr/>
        </p:nvSpPr>
        <p:spPr bwMode="auto">
          <a:xfrm rot="10800000" flipH="1">
            <a:off x="1177925" y="3408363"/>
            <a:ext cx="1084263" cy="1071562"/>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ja-JP" altLang="en-US"/>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14</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ロードセル</a:t>
            </a:r>
            <a:r>
              <a:rPr kumimoji="1" lang="en-US" altLang="ja-JP" dirty="0" smtClean="0"/>
              <a:t>	</a:t>
            </a:r>
            <a:endParaRPr kumimoji="1" lang="ja-JP" altLang="en-US" dirty="0"/>
          </a:p>
        </p:txBody>
      </p:sp>
      <p:sp>
        <p:nvSpPr>
          <p:cNvPr id="6" name="コンテンツ プレースホルダー 5"/>
          <p:cNvSpPr>
            <a:spLocks noGrp="1"/>
          </p:cNvSpPr>
          <p:nvPr>
            <p:ph idx="1"/>
          </p:nvPr>
        </p:nvSpPr>
        <p:spPr/>
        <p:txBody>
          <a:bodyPr/>
          <a:lstStyle/>
          <a:p>
            <a:pPr marL="0" indent="0">
              <a:buNone/>
            </a:pPr>
            <a:r>
              <a:rPr lang="ja-JP" altLang="en-US" dirty="0"/>
              <a:t>水素</a:t>
            </a:r>
            <a:r>
              <a:rPr lang="ja-JP" altLang="en-US" dirty="0" smtClean="0"/>
              <a:t>を</a:t>
            </a:r>
            <a:r>
              <a:rPr lang="ja-JP" altLang="en-US" dirty="0"/>
              <a:t>集</a:t>
            </a:r>
            <a:r>
              <a:rPr lang="ja-JP" altLang="en-US" dirty="0" smtClean="0"/>
              <a:t>めている</a:t>
            </a:r>
            <a:r>
              <a:rPr lang="ja-JP" altLang="en-US" dirty="0"/>
              <a:t>水槽</a:t>
            </a:r>
            <a:r>
              <a:rPr lang="ja-JP" altLang="en-US" dirty="0" smtClean="0"/>
              <a:t>から排出された水の重さを測定するため</a:t>
            </a:r>
            <a:endParaRPr kumimoji="1" lang="ja-JP" altLang="en-US" dirty="0"/>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r="7797"/>
          <a:stretch/>
        </p:blipFill>
        <p:spPr>
          <a:xfrm>
            <a:off x="3824173" y="2419282"/>
            <a:ext cx="4726983" cy="3843284"/>
          </a:xfrm>
          <a:prstGeom prst="rect">
            <a:avLst/>
          </a:prstGeom>
        </p:spPr>
      </p:pic>
      <p:sp>
        <p:nvSpPr>
          <p:cNvPr id="8" name="テキスト ボックス 7"/>
          <p:cNvSpPr txBox="1"/>
          <p:nvPr/>
        </p:nvSpPr>
        <p:spPr>
          <a:xfrm>
            <a:off x="511444" y="3043249"/>
            <a:ext cx="3978669" cy="923330"/>
          </a:xfrm>
          <a:prstGeom prst="rect">
            <a:avLst/>
          </a:prstGeom>
          <a:noFill/>
        </p:spPr>
        <p:txBody>
          <a:bodyPr wrap="square" rtlCol="0">
            <a:spAutoFit/>
          </a:bodyPr>
          <a:lstStyle/>
          <a:p>
            <a:r>
              <a:rPr kumimoji="1" lang="ja-JP" altLang="en-US" dirty="0" smtClean="0"/>
              <a:t>工夫した点</a:t>
            </a:r>
            <a:endParaRPr kumimoji="1" lang="en-US" altLang="ja-JP" dirty="0" smtClean="0"/>
          </a:p>
          <a:p>
            <a:r>
              <a:rPr lang="ja-JP" altLang="en-US" dirty="0" smtClean="0"/>
              <a:t>重さに対する耐久性を上げるために</a:t>
            </a:r>
            <a:endParaRPr lang="en-US" altLang="ja-JP" dirty="0" smtClean="0"/>
          </a:p>
          <a:p>
            <a:r>
              <a:rPr lang="ja-JP" altLang="en-US" dirty="0" smtClean="0"/>
              <a:t>ロードセルを２つ用いた</a:t>
            </a:r>
            <a:endParaRPr kumimoji="1" lang="ja-JP" altLang="en-US" dirty="0"/>
          </a:p>
        </p:txBody>
      </p:sp>
      <p:sp>
        <p:nvSpPr>
          <p:cNvPr id="9" name="テキスト ボックス 8"/>
          <p:cNvSpPr txBox="1"/>
          <p:nvPr/>
        </p:nvSpPr>
        <p:spPr>
          <a:xfrm>
            <a:off x="4594859" y="3879259"/>
            <a:ext cx="2851088" cy="923330"/>
          </a:xfrm>
          <a:prstGeom prst="rect">
            <a:avLst/>
          </a:prstGeom>
          <a:solidFill>
            <a:srgbClr val="0070C0"/>
          </a:solidFill>
        </p:spPr>
        <p:txBody>
          <a:bodyPr wrap="square" rtlCol="0">
            <a:spAutoFit/>
          </a:bodyPr>
          <a:lstStyle/>
          <a:p>
            <a:pPr algn="ctr"/>
            <a:endParaRPr kumimoji="1" lang="en-US" altLang="ja-JP" dirty="0" smtClean="0">
              <a:solidFill>
                <a:schemeClr val="bg1">
                  <a:lumMod val="95000"/>
                </a:schemeClr>
              </a:solidFill>
            </a:endParaRPr>
          </a:p>
          <a:p>
            <a:pPr algn="ctr"/>
            <a:r>
              <a:rPr kumimoji="1" lang="ja-JP" altLang="en-US" dirty="0" smtClean="0">
                <a:solidFill>
                  <a:schemeClr val="bg1">
                    <a:lumMod val="95000"/>
                  </a:schemeClr>
                </a:solidFill>
              </a:rPr>
              <a:t>水</a:t>
            </a:r>
            <a:endParaRPr kumimoji="1" lang="en-US" altLang="ja-JP" dirty="0" smtClean="0">
              <a:solidFill>
                <a:schemeClr val="bg1">
                  <a:lumMod val="95000"/>
                </a:schemeClr>
              </a:solidFill>
            </a:endParaRPr>
          </a:p>
          <a:p>
            <a:pPr algn="ctr"/>
            <a:endParaRPr kumimoji="1" lang="ja-JP" altLang="en-US" dirty="0">
              <a:solidFill>
                <a:schemeClr val="bg1">
                  <a:lumMod val="95000"/>
                </a:schemeClr>
              </a:solidFill>
            </a:endParaRPr>
          </a:p>
        </p:txBody>
      </p:sp>
      <p:sp>
        <p:nvSpPr>
          <p:cNvPr id="10" name="円/楕円 9"/>
          <p:cNvSpPr/>
          <p:nvPr/>
        </p:nvSpPr>
        <p:spPr>
          <a:xfrm>
            <a:off x="5199797" y="5018160"/>
            <a:ext cx="1774209" cy="71595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948798" y="3504914"/>
            <a:ext cx="461665" cy="2333767"/>
          </a:xfrm>
          <a:prstGeom prst="rect">
            <a:avLst/>
          </a:prstGeom>
          <a:noFill/>
        </p:spPr>
        <p:txBody>
          <a:bodyPr vert="eaVert" wrap="square" rtlCol="0">
            <a:spAutoFit/>
          </a:bodyPr>
          <a:lstStyle/>
          <a:p>
            <a:r>
              <a:rPr kumimoji="1" lang="ja-JP" altLang="en-US" dirty="0" smtClean="0">
                <a:solidFill>
                  <a:srgbClr val="FFFFFF"/>
                </a:solidFill>
              </a:rPr>
              <a:t>水素を集めている水槽</a:t>
            </a:r>
            <a:endParaRPr kumimoji="1" lang="ja-JP" altLang="en-US" dirty="0">
              <a:solidFill>
                <a:srgbClr val="FFFFFF"/>
              </a:solidFill>
            </a:endParaRPr>
          </a:p>
        </p:txBody>
      </p:sp>
      <p:sp>
        <p:nvSpPr>
          <p:cNvPr id="3" name="スライド番号プレースホルダー 2"/>
          <p:cNvSpPr>
            <a:spLocks noGrp="1"/>
          </p:cNvSpPr>
          <p:nvPr>
            <p:ph type="sldNum" sz="quarter" idx="12"/>
          </p:nvPr>
        </p:nvSpPr>
        <p:spPr/>
        <p:txBody>
          <a:bodyPr/>
          <a:lstStyle/>
          <a:p>
            <a:pPr>
              <a:defRPr/>
            </a:pPr>
            <a:fld id="{4C972969-3256-46DF-877D-380FA9E6F9E9}" type="slidenum">
              <a:rPr lang="ja-JP" altLang="en-US" smtClean="0"/>
              <a:pPr>
                <a:defRPr/>
              </a:pPr>
              <a:t>15</a:t>
            </a:fld>
            <a:endParaRPr lang="ja-JP" altLang="en-US" dirty="0"/>
          </a:p>
        </p:txBody>
      </p:sp>
    </p:spTree>
    <p:extLst>
      <p:ext uri="{BB962C8B-B14F-4D97-AF65-F5344CB8AC3E}">
        <p14:creationId xmlns:p14="http://schemas.microsoft.com/office/powerpoint/2010/main" val="544894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図 5"/>
          <p:cNvPicPr>
            <a:picLocks noChangeAspect="1" noChangeArrowheads="1"/>
          </p:cNvPicPr>
          <p:nvPr/>
        </p:nvPicPr>
        <p:blipFill>
          <a:blip r:embed="rId2">
            <a:extLst>
              <a:ext uri="{28A0092B-C50C-407E-A947-70E740481C1C}">
                <a14:useLocalDpi xmlns:a14="http://schemas.microsoft.com/office/drawing/2010/main" val="0"/>
              </a:ext>
            </a:extLst>
          </a:blip>
          <a:srcRect t="16914" r="25447" b="7883"/>
          <a:stretch>
            <a:fillRect/>
          </a:stretch>
        </p:blipFill>
        <p:spPr bwMode="auto">
          <a:xfrm>
            <a:off x="285750" y="1223963"/>
            <a:ext cx="8345488" cy="4735512"/>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436" name="正方形/長方形 6"/>
          <p:cNvSpPr>
            <a:spLocks noChangeArrowheads="1"/>
          </p:cNvSpPr>
          <p:nvPr/>
        </p:nvSpPr>
        <p:spPr bwMode="auto">
          <a:xfrm>
            <a:off x="823913" y="1506538"/>
            <a:ext cx="1211262" cy="373062"/>
          </a:xfrm>
          <a:prstGeom prst="rect">
            <a:avLst/>
          </a:prstGeom>
          <a:solidFill>
            <a:srgbClr val="FFFFFF"/>
          </a:solidFill>
          <a:ln w="19050" cap="rnd">
            <a:solidFill>
              <a:schemeClr val="bg1"/>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a:solidFill>
                  <a:srgbClr val="000000"/>
                </a:solidFill>
                <a:latin typeface="メイリオ" panose="020B0604030504040204" pitchFamily="50" charset="-128"/>
                <a:sym typeface="メイリオ" panose="020B0604030504040204" pitchFamily="50" charset="-128"/>
              </a:rPr>
              <a:t>パソコン</a:t>
            </a:r>
          </a:p>
        </p:txBody>
      </p:sp>
      <p:sp>
        <p:nvSpPr>
          <p:cNvPr id="3" name="ドーナツ 2"/>
          <p:cNvSpPr/>
          <p:nvPr/>
        </p:nvSpPr>
        <p:spPr bwMode="auto">
          <a:xfrm>
            <a:off x="2933700" y="1506538"/>
            <a:ext cx="1406525" cy="1397000"/>
          </a:xfrm>
          <a:prstGeom prst="donut">
            <a:avLst>
              <a:gd name="adj" fmla="val 2784"/>
            </a:avLst>
          </a:prstGeom>
          <a:solidFill>
            <a:srgbClr val="FF0000"/>
          </a:solidFill>
          <a:ln w="9525" cap="flat" cmpd="sng" algn="ctr">
            <a:solidFill>
              <a:srgbClr val="FF0000"/>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sp>
        <p:nvSpPr>
          <p:cNvPr id="7" name="ドーナツ 6"/>
          <p:cNvSpPr/>
          <p:nvPr/>
        </p:nvSpPr>
        <p:spPr bwMode="auto">
          <a:xfrm>
            <a:off x="6551613" y="1223963"/>
            <a:ext cx="1085850" cy="639762"/>
          </a:xfrm>
          <a:prstGeom prst="donut">
            <a:avLst>
              <a:gd name="adj" fmla="val 9152"/>
            </a:avLst>
          </a:prstGeom>
          <a:solidFill>
            <a:srgbClr val="FF0000"/>
          </a:solidFill>
          <a:ln w="9525" cap="flat" cmpd="sng" algn="ctr">
            <a:solidFill>
              <a:srgbClr val="FF0000"/>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sp>
        <p:nvSpPr>
          <p:cNvPr id="8" name="ドーナツ 7"/>
          <p:cNvSpPr/>
          <p:nvPr/>
        </p:nvSpPr>
        <p:spPr bwMode="auto">
          <a:xfrm>
            <a:off x="5106988" y="4583113"/>
            <a:ext cx="1085850" cy="639762"/>
          </a:xfrm>
          <a:prstGeom prst="donut">
            <a:avLst>
              <a:gd name="adj" fmla="val 9152"/>
            </a:avLst>
          </a:prstGeom>
          <a:solidFill>
            <a:srgbClr val="FF0000"/>
          </a:solidFill>
          <a:ln w="9525" cap="flat" cmpd="sng" algn="ctr">
            <a:solidFill>
              <a:srgbClr val="FF0000"/>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sp>
        <p:nvSpPr>
          <p:cNvPr id="9" name="ドーナツ 8"/>
          <p:cNvSpPr/>
          <p:nvPr/>
        </p:nvSpPr>
        <p:spPr bwMode="auto">
          <a:xfrm>
            <a:off x="6326188" y="5364163"/>
            <a:ext cx="2476500" cy="515937"/>
          </a:xfrm>
          <a:prstGeom prst="donut">
            <a:avLst>
              <a:gd name="adj" fmla="val 9152"/>
            </a:avLst>
          </a:prstGeom>
          <a:solidFill>
            <a:srgbClr val="FF0000"/>
          </a:solidFill>
          <a:ln w="9525" cap="flat" cmpd="sng" algn="ctr">
            <a:solidFill>
              <a:srgbClr val="FF0000"/>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sp>
        <p:nvSpPr>
          <p:cNvPr id="18441" name="タイトル 1"/>
          <p:cNvSpPr txBox="1">
            <a:spLocks noChangeArrowheads="1"/>
          </p:cNvSpPr>
          <p:nvPr/>
        </p:nvSpPr>
        <p:spPr bwMode="auto">
          <a:xfrm>
            <a:off x="127000" y="182563"/>
            <a:ext cx="63468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45720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457200" indent="-4572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9144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13716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18288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22860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Tx/>
              <a:buNone/>
            </a:pPr>
            <a:r>
              <a:rPr lang="ja-JP" altLang="en-US" sz="3600">
                <a:solidFill>
                  <a:schemeClr val="tx1"/>
                </a:solidFill>
              </a:rPr>
              <a:t>全体図</a:t>
            </a:r>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16</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図 5"/>
          <p:cNvPicPr>
            <a:picLocks noChangeAspect="1" noChangeArrowheads="1"/>
          </p:cNvPicPr>
          <p:nvPr/>
        </p:nvPicPr>
        <p:blipFill>
          <a:blip r:embed="rId2">
            <a:extLst>
              <a:ext uri="{28A0092B-C50C-407E-A947-70E740481C1C}">
                <a14:useLocalDpi xmlns:a14="http://schemas.microsoft.com/office/drawing/2010/main" val="0"/>
              </a:ext>
            </a:extLst>
          </a:blip>
          <a:srcRect t="16914" r="25447" b="7883"/>
          <a:stretch>
            <a:fillRect/>
          </a:stretch>
        </p:blipFill>
        <p:spPr bwMode="auto">
          <a:xfrm>
            <a:off x="4159250" y="3325813"/>
            <a:ext cx="4632325" cy="26289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四角形吹き出し 1"/>
          <p:cNvSpPr/>
          <p:nvPr/>
        </p:nvSpPr>
        <p:spPr bwMode="auto">
          <a:xfrm>
            <a:off x="5456238" y="887413"/>
            <a:ext cx="2193925" cy="2082800"/>
          </a:xfrm>
          <a:prstGeom prst="wedgeRectCallout">
            <a:avLst>
              <a:gd name="adj1" fmla="val 7002"/>
              <a:gd name="adj2" fmla="val 108950"/>
            </a:avLst>
          </a:prstGeom>
          <a:solidFill>
            <a:schemeClr val="accent3"/>
          </a:solidFill>
          <a:ln w="9525"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ja-JP" altLang="en-US"/>
          </a:p>
        </p:txBody>
      </p:sp>
      <p:pic>
        <p:nvPicPr>
          <p:cNvPr id="19461" name="図 6"/>
          <p:cNvPicPr>
            <a:picLocks noChangeAspect="1" noChangeArrowheads="1"/>
          </p:cNvPicPr>
          <p:nvPr/>
        </p:nvPicPr>
        <p:blipFill>
          <a:blip r:embed="rId3">
            <a:extLst>
              <a:ext uri="{28A0092B-C50C-407E-A947-70E740481C1C}">
                <a14:useLocalDpi xmlns:a14="http://schemas.microsoft.com/office/drawing/2010/main" val="0"/>
              </a:ext>
            </a:extLst>
          </a:blip>
          <a:srcRect l="21448" t="-1186"/>
          <a:stretch>
            <a:fillRect/>
          </a:stretch>
        </p:blipFill>
        <p:spPr bwMode="auto">
          <a:xfrm>
            <a:off x="5492750" y="887413"/>
            <a:ext cx="2157413" cy="20828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19462" name="カギ線コネクタ 7"/>
          <p:cNvCxnSpPr>
            <a:cxnSpLocks noChangeShapeType="1"/>
            <a:stCxn id="19475" idx="3"/>
            <a:endCxn id="19473" idx="6"/>
          </p:cNvCxnSpPr>
          <p:nvPr/>
        </p:nvCxnSpPr>
        <p:spPr bwMode="auto">
          <a:xfrm flipH="1" flipV="1">
            <a:off x="2233613" y="2600325"/>
            <a:ext cx="1323975" cy="1655763"/>
          </a:xfrm>
          <a:prstGeom prst="bentConnector3">
            <a:avLst>
              <a:gd name="adj1" fmla="val -17245"/>
            </a:avLst>
          </a:prstGeom>
          <a:noFill/>
          <a:ln w="76200" cap="rnd">
            <a:solidFill>
              <a:schemeClr val="accent1"/>
            </a:solidFill>
            <a:miter lim="800000"/>
            <a:headEnd/>
            <a:tailEnd type="triangle" w="med" len="med"/>
          </a:ln>
          <a:extLst>
            <a:ext uri="{909E8E84-426E-40DD-AFC4-6F175D3DCCD1}">
              <a14:hiddenFill xmlns:a14="http://schemas.microsoft.com/office/drawing/2010/main">
                <a:noFill/>
              </a14:hiddenFill>
            </a:ext>
          </a:extLst>
        </p:spPr>
      </p:cxnSp>
      <p:cxnSp>
        <p:nvCxnSpPr>
          <p:cNvPr id="19463" name="直線矢印コネクタ 8"/>
          <p:cNvCxnSpPr>
            <a:cxnSpLocks noChangeShapeType="1"/>
          </p:cNvCxnSpPr>
          <p:nvPr/>
        </p:nvCxnSpPr>
        <p:spPr bwMode="auto">
          <a:xfrm flipH="1">
            <a:off x="2143125" y="1633538"/>
            <a:ext cx="12700" cy="3624262"/>
          </a:xfrm>
          <a:prstGeom prst="straightConnector1">
            <a:avLst/>
          </a:prstGeom>
          <a:noFill/>
          <a:ln w="76200" cap="rnd">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19464" name="正方形/長方形 9"/>
          <p:cNvSpPr>
            <a:spLocks noChangeArrowheads="1"/>
          </p:cNvSpPr>
          <p:nvPr/>
        </p:nvSpPr>
        <p:spPr bwMode="auto">
          <a:xfrm>
            <a:off x="754063" y="1100138"/>
            <a:ext cx="2805112" cy="533400"/>
          </a:xfrm>
          <a:prstGeom prst="rect">
            <a:avLst/>
          </a:prstGeom>
          <a:noFill/>
          <a:ln w="19050" cap="rnd">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9465" name="テキスト ボックス 10"/>
          <p:cNvSpPr>
            <a:spLocks noChangeArrowheads="1"/>
          </p:cNvSpPr>
          <p:nvPr/>
        </p:nvSpPr>
        <p:spPr bwMode="auto">
          <a:xfrm>
            <a:off x="868363" y="3127375"/>
            <a:ext cx="2740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水素タンク内圧　計測</a:t>
            </a:r>
            <a:endParaRPr lang="en-US" altLang="ja-JP" sz="2000">
              <a:solidFill>
                <a:srgbClr val="000000"/>
              </a:solidFill>
              <a:ea typeface="ＭＳ Ｐゴシック" panose="020B0600070205080204" pitchFamily="50" charset="-128"/>
            </a:endParaRPr>
          </a:p>
        </p:txBody>
      </p:sp>
      <p:sp>
        <p:nvSpPr>
          <p:cNvPr id="19466" name="テキスト ボックス 11"/>
          <p:cNvSpPr>
            <a:spLocks noChangeArrowheads="1"/>
          </p:cNvSpPr>
          <p:nvPr/>
        </p:nvSpPr>
        <p:spPr bwMode="auto">
          <a:xfrm>
            <a:off x="788988" y="1166813"/>
            <a:ext cx="2805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水素タンク外圧　計測</a:t>
            </a:r>
          </a:p>
        </p:txBody>
      </p:sp>
      <p:sp>
        <p:nvSpPr>
          <p:cNvPr id="19467" name="正方形/長方形 12"/>
          <p:cNvSpPr>
            <a:spLocks noChangeArrowheads="1"/>
          </p:cNvSpPr>
          <p:nvPr/>
        </p:nvSpPr>
        <p:spPr bwMode="auto">
          <a:xfrm>
            <a:off x="754063" y="5245100"/>
            <a:ext cx="2778125" cy="881063"/>
          </a:xfrm>
          <a:prstGeom prst="rect">
            <a:avLst/>
          </a:prstGeom>
          <a:noFill/>
          <a:ln w="19050" cap="rnd">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9468" name="テキスト ボックス 13"/>
          <p:cNvSpPr>
            <a:spLocks noChangeArrowheads="1"/>
          </p:cNvSpPr>
          <p:nvPr/>
        </p:nvSpPr>
        <p:spPr bwMode="auto">
          <a:xfrm>
            <a:off x="1304925" y="4086225"/>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内圧 ＞ 外圧</a:t>
            </a:r>
          </a:p>
        </p:txBody>
      </p:sp>
      <p:sp>
        <p:nvSpPr>
          <p:cNvPr id="19469" name="テキスト ボックス 14"/>
          <p:cNvSpPr>
            <a:spLocks noChangeArrowheads="1"/>
          </p:cNvSpPr>
          <p:nvPr/>
        </p:nvSpPr>
        <p:spPr bwMode="auto">
          <a:xfrm>
            <a:off x="3198813" y="3784600"/>
            <a:ext cx="506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a:solidFill>
                  <a:srgbClr val="000000"/>
                </a:solidFill>
                <a:ea typeface="ＭＳ Ｐゴシック" panose="020B0600070205080204" pitchFamily="50" charset="-128"/>
              </a:rPr>
              <a:t>NO</a:t>
            </a:r>
            <a:endParaRPr lang="ja-JP" altLang="en-US">
              <a:solidFill>
                <a:srgbClr val="000000"/>
              </a:solidFill>
              <a:sym typeface="メイリオ" panose="020B0604030504040204" pitchFamily="50" charset="-128"/>
            </a:endParaRPr>
          </a:p>
        </p:txBody>
      </p:sp>
      <p:sp>
        <p:nvSpPr>
          <p:cNvPr id="19470" name="テキスト ボックス 15"/>
          <p:cNvSpPr>
            <a:spLocks noChangeArrowheads="1"/>
          </p:cNvSpPr>
          <p:nvPr/>
        </p:nvSpPr>
        <p:spPr bwMode="auto">
          <a:xfrm>
            <a:off x="781050" y="5362575"/>
            <a:ext cx="2778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モーターポンプで</a:t>
            </a:r>
            <a:endParaRPr lang="en-US" altLang="ja-JP" sz="2000">
              <a:solidFill>
                <a:srgbClr val="000000"/>
              </a:solidFill>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水位調節</a:t>
            </a:r>
            <a:endParaRPr lang="en-US" altLang="ja-JP" sz="2000">
              <a:solidFill>
                <a:srgbClr val="000000"/>
              </a:solidFill>
              <a:ea typeface="ＭＳ Ｐゴシック" panose="020B0600070205080204" pitchFamily="50" charset="-128"/>
            </a:endParaRPr>
          </a:p>
        </p:txBody>
      </p:sp>
      <p:cxnSp>
        <p:nvCxnSpPr>
          <p:cNvPr id="19471" name="カギ線コネクタ 16"/>
          <p:cNvCxnSpPr>
            <a:cxnSpLocks noChangeShapeType="1"/>
            <a:stCxn id="19467" idx="1"/>
            <a:endCxn id="19473" idx="2"/>
          </p:cNvCxnSpPr>
          <p:nvPr/>
        </p:nvCxnSpPr>
        <p:spPr bwMode="auto">
          <a:xfrm rot="10800000" flipH="1">
            <a:off x="754063" y="2600325"/>
            <a:ext cx="1277937" cy="3086100"/>
          </a:xfrm>
          <a:prstGeom prst="bentConnector3">
            <a:avLst>
              <a:gd name="adj1" fmla="val -17894"/>
            </a:avLst>
          </a:prstGeom>
          <a:noFill/>
          <a:ln w="76200" cap="rnd">
            <a:solidFill>
              <a:schemeClr val="accent1"/>
            </a:solidFill>
            <a:miter lim="800000"/>
            <a:headEnd/>
            <a:tailEnd type="triangle" w="med" len="med"/>
          </a:ln>
          <a:extLst>
            <a:ext uri="{909E8E84-426E-40DD-AFC4-6F175D3DCCD1}">
              <a14:hiddenFill xmlns:a14="http://schemas.microsoft.com/office/drawing/2010/main">
                <a:noFill/>
              </a14:hiddenFill>
            </a:ext>
          </a:extLst>
        </p:spPr>
      </p:cxnSp>
      <p:sp>
        <p:nvSpPr>
          <p:cNvPr id="19472" name="テキスト ボックス 17"/>
          <p:cNvSpPr>
            <a:spLocks noChangeArrowheads="1"/>
          </p:cNvSpPr>
          <p:nvPr/>
        </p:nvSpPr>
        <p:spPr bwMode="auto">
          <a:xfrm>
            <a:off x="2246313" y="4837113"/>
            <a:ext cx="119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a:solidFill>
                  <a:srgbClr val="000000"/>
                </a:solidFill>
                <a:ea typeface="ＭＳ Ｐゴシック" panose="020B0600070205080204" pitchFamily="50" charset="-128"/>
              </a:rPr>
              <a:t>YES</a:t>
            </a:r>
            <a:endParaRPr lang="ja-JP" altLang="en-US">
              <a:solidFill>
                <a:srgbClr val="000000"/>
              </a:solidFill>
              <a:sym typeface="メイリオ" panose="020B0604030504040204" pitchFamily="50" charset="-128"/>
            </a:endParaRPr>
          </a:p>
        </p:txBody>
      </p:sp>
      <p:sp>
        <p:nvSpPr>
          <p:cNvPr id="19473" name="フローチャート: 結合子 18"/>
          <p:cNvSpPr>
            <a:spLocks noChangeArrowheads="1"/>
          </p:cNvSpPr>
          <p:nvPr/>
        </p:nvSpPr>
        <p:spPr bwMode="auto">
          <a:xfrm>
            <a:off x="2032000" y="2495550"/>
            <a:ext cx="201613" cy="209550"/>
          </a:xfrm>
          <a:prstGeom prst="flowChartConnector">
            <a:avLst/>
          </a:prstGeom>
          <a:solidFill>
            <a:schemeClr val="accent1"/>
          </a:solidFill>
          <a:ln w="19050" cap="rnd">
            <a:solidFill>
              <a:schemeClr val="tx1"/>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9474" name="正方形/長方形 19"/>
          <p:cNvSpPr>
            <a:spLocks noChangeArrowheads="1"/>
          </p:cNvSpPr>
          <p:nvPr/>
        </p:nvSpPr>
        <p:spPr bwMode="auto">
          <a:xfrm>
            <a:off x="766763" y="3040063"/>
            <a:ext cx="2770187" cy="571500"/>
          </a:xfrm>
          <a:prstGeom prst="rect">
            <a:avLst/>
          </a:prstGeom>
          <a:solidFill>
            <a:schemeClr val="bg1"/>
          </a:solidFill>
          <a:ln w="19050" cap="rnd">
            <a:solidFill>
              <a:schemeClr val="accent1"/>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9475" name="フローチャート: 判断 20"/>
          <p:cNvSpPr>
            <a:spLocks noChangeArrowheads="1"/>
          </p:cNvSpPr>
          <p:nvPr/>
        </p:nvSpPr>
        <p:spPr bwMode="auto">
          <a:xfrm>
            <a:off x="728663" y="3725863"/>
            <a:ext cx="2830512" cy="1058862"/>
          </a:xfrm>
          <a:prstGeom prst="flowChartDecision">
            <a:avLst/>
          </a:prstGeom>
          <a:solidFill>
            <a:schemeClr val="bg1"/>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9476" name="テキスト ボックス 21"/>
          <p:cNvSpPr>
            <a:spLocks noChangeArrowheads="1"/>
          </p:cNvSpPr>
          <p:nvPr/>
        </p:nvSpPr>
        <p:spPr bwMode="auto">
          <a:xfrm>
            <a:off x="854075" y="3160713"/>
            <a:ext cx="2740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水素タンク内圧　計測</a:t>
            </a:r>
            <a:endParaRPr lang="en-US" altLang="ja-JP" sz="2000">
              <a:solidFill>
                <a:srgbClr val="000000"/>
              </a:solidFill>
              <a:ea typeface="ＭＳ Ｐゴシック" panose="020B0600070205080204" pitchFamily="50" charset="-128"/>
            </a:endParaRPr>
          </a:p>
        </p:txBody>
      </p:sp>
      <p:sp>
        <p:nvSpPr>
          <p:cNvPr id="19477" name="テキスト ボックス 23"/>
          <p:cNvSpPr>
            <a:spLocks noChangeArrowheads="1"/>
          </p:cNvSpPr>
          <p:nvPr/>
        </p:nvSpPr>
        <p:spPr bwMode="auto">
          <a:xfrm>
            <a:off x="1304925" y="4086225"/>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内圧 ＞ 外圧</a:t>
            </a:r>
          </a:p>
        </p:txBody>
      </p:sp>
      <p:sp>
        <p:nvSpPr>
          <p:cNvPr id="19478" name="テキスト ボックス 24"/>
          <p:cNvSpPr>
            <a:spLocks noChangeArrowheads="1"/>
          </p:cNvSpPr>
          <p:nvPr/>
        </p:nvSpPr>
        <p:spPr bwMode="auto">
          <a:xfrm>
            <a:off x="3198813" y="3784600"/>
            <a:ext cx="506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a:solidFill>
                  <a:srgbClr val="000000"/>
                </a:solidFill>
                <a:ea typeface="ＭＳ Ｐゴシック" panose="020B0600070205080204" pitchFamily="50" charset="-128"/>
              </a:rPr>
              <a:t>NO</a:t>
            </a:r>
            <a:endParaRPr lang="ja-JP" altLang="en-US">
              <a:solidFill>
                <a:srgbClr val="000000"/>
              </a:solidFill>
              <a:sym typeface="メイリオ" panose="020B0604030504040204" pitchFamily="50" charset="-128"/>
            </a:endParaRPr>
          </a:p>
        </p:txBody>
      </p:sp>
      <p:sp>
        <p:nvSpPr>
          <p:cNvPr id="19479" name="正方形/長方形 25"/>
          <p:cNvSpPr>
            <a:spLocks noChangeArrowheads="1"/>
          </p:cNvSpPr>
          <p:nvPr/>
        </p:nvSpPr>
        <p:spPr bwMode="auto">
          <a:xfrm>
            <a:off x="788988" y="1731963"/>
            <a:ext cx="2770187" cy="542925"/>
          </a:xfrm>
          <a:prstGeom prst="rect">
            <a:avLst/>
          </a:prstGeom>
          <a:solidFill>
            <a:schemeClr val="bg1"/>
          </a:solidFill>
          <a:ln w="19050" cap="rnd">
            <a:solidFill>
              <a:schemeClr val="accent1"/>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9480" name="テキスト ボックス 26"/>
          <p:cNvSpPr>
            <a:spLocks noChangeArrowheads="1"/>
          </p:cNvSpPr>
          <p:nvPr/>
        </p:nvSpPr>
        <p:spPr bwMode="auto">
          <a:xfrm>
            <a:off x="1408113" y="1835150"/>
            <a:ext cx="14954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000">
                <a:solidFill>
                  <a:srgbClr val="000000"/>
                </a:solidFill>
                <a:sym typeface="メイリオ" panose="020B0604030504040204" pitchFamily="50" charset="-128"/>
              </a:rPr>
              <a:t>水素生成</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19481" name="タイトル 1"/>
          <p:cNvSpPr txBox="1">
            <a:spLocks noChangeArrowheads="1"/>
          </p:cNvSpPr>
          <p:nvPr/>
        </p:nvSpPr>
        <p:spPr bwMode="auto">
          <a:xfrm>
            <a:off x="127000" y="182563"/>
            <a:ext cx="6346825"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45720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457200" indent="-4572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9144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13716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18288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22860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Tx/>
              <a:buNone/>
            </a:pPr>
            <a:r>
              <a:rPr lang="ja-JP" altLang="en-US" sz="3600">
                <a:solidFill>
                  <a:schemeClr val="tx1"/>
                </a:solidFill>
              </a:rPr>
              <a:t>システムのフローチャート</a:t>
            </a:r>
          </a:p>
        </p:txBody>
      </p:sp>
      <p:sp>
        <p:nvSpPr>
          <p:cNvPr id="19482" name="テキスト ボックス 2"/>
          <p:cNvSpPr txBox="1">
            <a:spLocks noChangeArrowheads="1"/>
          </p:cNvSpPr>
          <p:nvPr/>
        </p:nvSpPr>
        <p:spPr bwMode="auto">
          <a:xfrm>
            <a:off x="5976938" y="5978525"/>
            <a:ext cx="219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kumimoji="1" lang="ja-JP" altLang="en-US">
                <a:solidFill>
                  <a:schemeClr val="tx1"/>
                </a:solidFill>
                <a:latin typeface="Arial" panose="020B0604020202020204" pitchFamily="34" charset="0"/>
                <a:ea typeface="ＭＳ Ｐゴシック" panose="020B0600070205080204" pitchFamily="50" charset="-128"/>
              </a:rPr>
              <a:t>全体図</a:t>
            </a:r>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17</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図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12825"/>
            <a:ext cx="3759200" cy="2960688"/>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484" name="直線コネクタ 6"/>
          <p:cNvSpPr>
            <a:spLocks noChangeShapeType="1"/>
          </p:cNvSpPr>
          <p:nvPr/>
        </p:nvSpPr>
        <p:spPr bwMode="auto">
          <a:xfrm>
            <a:off x="4764088" y="2422525"/>
            <a:ext cx="3648075" cy="1588"/>
          </a:xfrm>
          <a:prstGeom prst="line">
            <a:avLst/>
          </a:prstGeom>
          <a:noFill/>
          <a:ln w="3810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485" name="直線コネクタ 8"/>
          <p:cNvSpPr>
            <a:spLocks noChangeShapeType="1"/>
          </p:cNvSpPr>
          <p:nvPr/>
        </p:nvSpPr>
        <p:spPr bwMode="auto">
          <a:xfrm flipV="1">
            <a:off x="5191125" y="2640013"/>
            <a:ext cx="1233488" cy="14287"/>
          </a:xfrm>
          <a:prstGeom prst="line">
            <a:avLst/>
          </a:prstGeom>
          <a:noFill/>
          <a:ln w="38100" cap="rnd">
            <a:solidFill>
              <a:srgbClr val="FFC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486" name="タイトル 11"/>
          <p:cNvSpPr>
            <a:spLocks noGrp="1" noChangeArrowheads="1"/>
          </p:cNvSpPr>
          <p:nvPr>
            <p:ph type="title" idx="4294967295"/>
          </p:nvPr>
        </p:nvSpPr>
        <p:spPr>
          <a:xfrm>
            <a:off x="76200" y="223838"/>
            <a:ext cx="8193088" cy="1320800"/>
          </a:xfrm>
        </p:spPr>
        <p:txBody>
          <a:bodyPr/>
          <a:lstStyle/>
          <a:p>
            <a:pPr marL="0" indent="0" eaLnBrk="1" hangingPunct="1"/>
            <a:r>
              <a:rPr lang="ja-JP" altLang="en-US" smtClean="0">
                <a:solidFill>
                  <a:schemeClr val="tx1"/>
                </a:solidFill>
              </a:rPr>
              <a:t>実験結果</a:t>
            </a:r>
          </a:p>
        </p:txBody>
      </p:sp>
      <p:pic>
        <p:nvPicPr>
          <p:cNvPr id="20487" name="図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163" y="1809750"/>
            <a:ext cx="259238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テキスト ボックス 2"/>
          <p:cNvSpPr>
            <a:spLocks noChangeArrowheads="1"/>
          </p:cNvSpPr>
          <p:nvPr/>
        </p:nvSpPr>
        <p:spPr bwMode="auto">
          <a:xfrm>
            <a:off x="590550" y="6159500"/>
            <a:ext cx="767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endParaRPr lang="ja-JP" altLang="en-US">
              <a:solidFill>
                <a:srgbClr val="000000"/>
              </a:solidFill>
              <a:sym typeface="メイリオ" panose="020B0604030504040204" pitchFamily="50" charset="-128"/>
            </a:endParaRPr>
          </a:p>
        </p:txBody>
      </p:sp>
      <p:sp>
        <p:nvSpPr>
          <p:cNvPr id="20489" name="下矢印 4"/>
          <p:cNvSpPr>
            <a:spLocks noChangeArrowheads="1"/>
          </p:cNvSpPr>
          <p:nvPr/>
        </p:nvSpPr>
        <p:spPr bwMode="auto">
          <a:xfrm>
            <a:off x="4070350" y="5580063"/>
            <a:ext cx="503238" cy="415925"/>
          </a:xfrm>
          <a:prstGeom prst="downArrow">
            <a:avLst>
              <a:gd name="adj1" fmla="val 50000"/>
              <a:gd name="adj2" fmla="val 49898"/>
            </a:avLst>
          </a:prstGeom>
          <a:solidFill>
            <a:schemeClr val="accent1"/>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20490" name="テキスト ボックス 9"/>
          <p:cNvSpPr>
            <a:spLocks noChangeArrowheads="1"/>
          </p:cNvSpPr>
          <p:nvPr/>
        </p:nvSpPr>
        <p:spPr bwMode="auto">
          <a:xfrm>
            <a:off x="414338" y="4710113"/>
            <a:ext cx="83185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水素タンク外の気圧変化が引き起こす</a:t>
            </a:r>
            <a:endParaRPr lang="en-US" altLang="ja-JP" sz="2800">
              <a:solidFill>
                <a:srgbClr val="000000"/>
              </a:solidFill>
              <a:sym typeface="メイリオ" panose="020B0604030504040204" pitchFamily="50" charset="-128"/>
            </a:endParaRPr>
          </a:p>
          <a:p>
            <a:pPr algn="ctr" eaLnBrk="1" hangingPunct="1">
              <a:spcBef>
                <a:spcPct val="0"/>
              </a:spcBef>
              <a:buClrTx/>
              <a:buSzTx/>
              <a:buFont typeface="Arial" panose="020B0604020202020204" pitchFamily="34" charset="0"/>
              <a:buNone/>
            </a:pPr>
            <a:r>
              <a:rPr lang="ja-JP" altLang="en-US" sz="2800">
                <a:solidFill>
                  <a:srgbClr val="000000"/>
                </a:solidFill>
                <a:sym typeface="メイリオ" panose="020B0604030504040204" pitchFamily="50" charset="-128"/>
              </a:rPr>
              <a:t>水位のズレを抑制したい！</a:t>
            </a:r>
          </a:p>
        </p:txBody>
      </p:sp>
      <p:sp>
        <p:nvSpPr>
          <p:cNvPr id="20491" name="テキスト ボックス 2"/>
          <p:cNvSpPr txBox="1">
            <a:spLocks noChangeArrowheads="1"/>
          </p:cNvSpPr>
          <p:nvPr/>
        </p:nvSpPr>
        <p:spPr bwMode="auto">
          <a:xfrm>
            <a:off x="611188" y="814388"/>
            <a:ext cx="3559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kumimoji="1" lang="ja-JP" altLang="en-US" sz="2800">
                <a:solidFill>
                  <a:schemeClr val="tx1"/>
                </a:solidFill>
                <a:latin typeface="Arial" panose="020B0604020202020204" pitchFamily="34" charset="0"/>
                <a:ea typeface="ＭＳ Ｐゴシック" panose="020B0600070205080204" pitchFamily="50" charset="-128"/>
              </a:rPr>
              <a:t>水位が一致しなかった</a:t>
            </a:r>
          </a:p>
        </p:txBody>
      </p:sp>
      <p:sp>
        <p:nvSpPr>
          <p:cNvPr id="16" name="四角形吹き出し 15"/>
          <p:cNvSpPr/>
          <p:nvPr/>
        </p:nvSpPr>
        <p:spPr bwMode="auto">
          <a:xfrm>
            <a:off x="5954713" y="596900"/>
            <a:ext cx="2676525" cy="957263"/>
          </a:xfrm>
          <a:prstGeom prst="wedgeRectCallout">
            <a:avLst>
              <a:gd name="adj1" fmla="val -37993"/>
              <a:gd name="adj2" fmla="val 149581"/>
            </a:avLst>
          </a:prstGeom>
          <a:solidFill>
            <a:schemeClr val="accent5"/>
          </a:solidFill>
          <a:ln w="9525"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r>
              <a:rPr lang="en-US" altLang="ja-JP" dirty="0"/>
              <a:t>3</a:t>
            </a:r>
            <a:r>
              <a:rPr lang="ja-JP" altLang="en-US" dirty="0"/>
              <a:t>時間実験を続けると</a:t>
            </a:r>
            <a:r>
              <a:rPr lang="en-US" altLang="ja-JP" dirty="0"/>
              <a:t>180Pa</a:t>
            </a:r>
            <a:r>
              <a:rPr lang="ja-JP" altLang="en-US" dirty="0"/>
              <a:t>（約</a:t>
            </a:r>
            <a:r>
              <a:rPr lang="en-US" altLang="ja-JP" dirty="0"/>
              <a:t>2cm</a:t>
            </a:r>
            <a:r>
              <a:rPr lang="ja-JP" altLang="en-US" dirty="0"/>
              <a:t>）の水位のズレが生じる</a:t>
            </a:r>
          </a:p>
        </p:txBody>
      </p:sp>
      <p:sp>
        <p:nvSpPr>
          <p:cNvPr id="20493" name="テキスト ボックス 4"/>
          <p:cNvSpPr txBox="1">
            <a:spLocks noChangeArrowheads="1"/>
          </p:cNvSpPr>
          <p:nvPr/>
        </p:nvSpPr>
        <p:spPr bwMode="auto">
          <a:xfrm>
            <a:off x="590550" y="3535363"/>
            <a:ext cx="353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kumimoji="1" lang="ja-JP" altLang="en-US">
                <a:solidFill>
                  <a:schemeClr val="tx1"/>
                </a:solidFill>
                <a:latin typeface="Arial" panose="020B0604020202020204" pitchFamily="34" charset="0"/>
                <a:ea typeface="ＭＳ Ｐゴシック" panose="020B0600070205080204" pitchFamily="50" charset="-128"/>
              </a:rPr>
              <a:t>原因</a:t>
            </a:r>
            <a:endParaRPr kumimoji="1" lang="en-US" altLang="ja-JP">
              <a:solidFill>
                <a:schemeClr val="tx1"/>
              </a:solidFill>
              <a:latin typeface="Arial" panose="020B0604020202020204" pitchFamily="34" charset="0"/>
              <a:ea typeface="ＭＳ Ｐゴシック" panose="020B0600070205080204" pitchFamily="50" charset="-128"/>
            </a:endParaRPr>
          </a:p>
          <a:p>
            <a:pPr eaLnBrk="1" hangingPunct="1">
              <a:spcBef>
                <a:spcPct val="0"/>
              </a:spcBef>
              <a:buClrTx/>
              <a:buSzTx/>
              <a:buFont typeface="Arial" panose="020B0604020202020204" pitchFamily="34" charset="0"/>
              <a:buNone/>
            </a:pPr>
            <a:r>
              <a:rPr kumimoji="1" lang="ja-JP" altLang="en-US">
                <a:solidFill>
                  <a:schemeClr val="tx1"/>
                </a:solidFill>
                <a:latin typeface="Arial" panose="020B0604020202020204" pitchFamily="34" charset="0"/>
                <a:ea typeface="ＭＳ Ｐゴシック" panose="020B0600070205080204" pitchFamily="50" charset="-128"/>
              </a:rPr>
              <a:t>　　　水素タンク外の気圧変化を</a:t>
            </a:r>
            <a:endParaRPr kumimoji="1" lang="en-US" altLang="ja-JP">
              <a:solidFill>
                <a:schemeClr val="tx1"/>
              </a:solidFill>
              <a:latin typeface="Arial" panose="020B0604020202020204" pitchFamily="34" charset="0"/>
              <a:ea typeface="ＭＳ Ｐゴシック" panose="020B0600070205080204" pitchFamily="50" charset="-128"/>
            </a:endParaRPr>
          </a:p>
          <a:p>
            <a:pPr eaLnBrk="1" hangingPunct="1">
              <a:spcBef>
                <a:spcPct val="0"/>
              </a:spcBef>
              <a:buClrTx/>
              <a:buSzTx/>
              <a:buFont typeface="Arial" panose="020B0604020202020204" pitchFamily="34" charset="0"/>
              <a:buNone/>
            </a:pPr>
            <a:r>
              <a:rPr kumimoji="1" lang="ja-JP" altLang="en-US">
                <a:solidFill>
                  <a:schemeClr val="tx1"/>
                </a:solidFill>
                <a:latin typeface="Arial" panose="020B0604020202020204" pitchFamily="34" charset="0"/>
                <a:ea typeface="ＭＳ Ｐゴシック" panose="020B0600070205080204" pitchFamily="50" charset="-128"/>
              </a:rPr>
              <a:t>　　　無視できない</a:t>
            </a:r>
            <a:endParaRPr kumimoji="1" lang="en-US" altLang="ja-JP">
              <a:solidFill>
                <a:schemeClr val="tx1"/>
              </a:solidFill>
              <a:latin typeface="Arial" panose="020B0604020202020204" pitchFamily="34" charset="0"/>
              <a:ea typeface="ＭＳ Ｐゴシック" panose="020B0600070205080204" pitchFamily="50" charset="-128"/>
            </a:endParaRPr>
          </a:p>
          <a:p>
            <a:pPr eaLnBrk="1" hangingPunct="1">
              <a:spcBef>
                <a:spcPct val="0"/>
              </a:spcBef>
              <a:buClrTx/>
              <a:buSzTx/>
              <a:buFont typeface="Arial" panose="020B0604020202020204" pitchFamily="34" charset="0"/>
              <a:buNone/>
            </a:pPr>
            <a:endParaRPr kumimoji="1" lang="ja-JP" altLang="en-US">
              <a:solidFill>
                <a:schemeClr val="tx1"/>
              </a:solidFill>
              <a:latin typeface="Arial" panose="020B0604020202020204" pitchFamily="34" charset="0"/>
              <a:ea typeface="ＭＳ Ｐゴシック" panose="020B0600070205080204" pitchFamily="50" charset="-128"/>
            </a:endParaRPr>
          </a:p>
        </p:txBody>
      </p:sp>
      <p:sp>
        <p:nvSpPr>
          <p:cNvPr id="20494" name="テキスト ボックス 5"/>
          <p:cNvSpPr txBox="1">
            <a:spLocks noChangeArrowheads="1"/>
          </p:cNvSpPr>
          <p:nvPr/>
        </p:nvSpPr>
        <p:spPr bwMode="auto">
          <a:xfrm>
            <a:off x="1665288" y="5999163"/>
            <a:ext cx="7605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kumimoji="1" lang="ja-JP" altLang="en-US" sz="3200">
                <a:solidFill>
                  <a:schemeClr val="tx1"/>
                </a:solidFill>
                <a:latin typeface="Arial" panose="020B0604020202020204" pitchFamily="34" charset="0"/>
                <a:ea typeface="ＭＳ Ｐゴシック" panose="020B0600070205080204" pitchFamily="50" charset="-128"/>
              </a:rPr>
              <a:t>気圧センサを２個用いて抑制する</a:t>
            </a: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18</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図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64" y="854549"/>
            <a:ext cx="6954837" cy="5214938"/>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508" name="タイトル 11"/>
          <p:cNvSpPr txBox="1">
            <a:spLocks noChangeArrowheads="1"/>
          </p:cNvSpPr>
          <p:nvPr/>
        </p:nvSpPr>
        <p:spPr bwMode="auto">
          <a:xfrm>
            <a:off x="127000" y="182563"/>
            <a:ext cx="819308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45720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457200" indent="-4572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457200" indent="-4572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9144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13716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18288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2286000" indent="-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Tx/>
              <a:buNone/>
            </a:pPr>
            <a:r>
              <a:rPr lang="ja-JP" altLang="en-US" sz="3600">
                <a:solidFill>
                  <a:schemeClr val="tx1"/>
                </a:solidFill>
              </a:rPr>
              <a:t>センサ２個の場合の全体図</a:t>
            </a:r>
          </a:p>
        </p:txBody>
      </p:sp>
      <p:sp>
        <p:nvSpPr>
          <p:cNvPr id="3" name="四角形吹き出し 2"/>
          <p:cNvSpPr>
            <a:spLocks noChangeArrowheads="1"/>
          </p:cNvSpPr>
          <p:nvPr/>
        </p:nvSpPr>
        <p:spPr bwMode="auto">
          <a:xfrm>
            <a:off x="3705051" y="3250087"/>
            <a:ext cx="5278438" cy="2359025"/>
          </a:xfrm>
          <a:prstGeom prst="wedgeRectCallout">
            <a:avLst>
              <a:gd name="adj1" fmla="val -62310"/>
              <a:gd name="adj2" fmla="val -61972"/>
            </a:avLst>
          </a:prstGeom>
          <a:solidFill>
            <a:schemeClr val="bg1"/>
          </a:solidFill>
          <a:ln w="57150" algn="ctr">
            <a:solidFill>
              <a:schemeClr val="tx1"/>
            </a:solidFill>
            <a:round/>
            <a:headEnd/>
            <a:tailEnd/>
          </a:ln>
        </p:spPr>
        <p:txBody>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chemeClr val="tx1"/>
                </a:solidFill>
                <a:latin typeface="Arial" panose="020B0604020202020204" pitchFamily="34" charset="0"/>
                <a:ea typeface="ＭＳ Ｐゴシック" panose="020B0600070205080204" pitchFamily="50" charset="-128"/>
              </a:rPr>
              <a:t>２個のセンサで水素タンクの内外両方の気圧を</a:t>
            </a:r>
            <a:r>
              <a:rPr lang="ja-JP" altLang="en-US" sz="3600">
                <a:solidFill>
                  <a:srgbClr val="FF0000"/>
                </a:solidFill>
                <a:latin typeface="Arial" panose="020B0604020202020204" pitchFamily="34" charset="0"/>
                <a:ea typeface="ＭＳ Ｐゴシック" panose="020B0600070205080204" pitchFamily="50" charset="-128"/>
              </a:rPr>
              <a:t>同時</a:t>
            </a:r>
            <a:r>
              <a:rPr lang="ja-JP" altLang="en-US" sz="2800">
                <a:solidFill>
                  <a:schemeClr val="tx1"/>
                </a:solidFill>
                <a:latin typeface="Arial" panose="020B0604020202020204" pitchFamily="34" charset="0"/>
                <a:ea typeface="ＭＳ Ｐゴシック" panose="020B0600070205080204" pitchFamily="50" charset="-128"/>
              </a:rPr>
              <a:t>に計測する</a:t>
            </a:r>
            <a:endParaRPr lang="en-US" altLang="ja-JP" sz="2800">
              <a:solidFill>
                <a:schemeClr val="tx1"/>
              </a:solidFill>
              <a:latin typeface="Arial" panose="020B0604020202020204" pitchFamily="34" charset="0"/>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ja-JP" altLang="en-US" sz="2800">
                <a:solidFill>
                  <a:schemeClr val="tx1"/>
                </a:solidFill>
                <a:latin typeface="Arial" panose="020B0604020202020204" pitchFamily="34" charset="0"/>
                <a:ea typeface="ＭＳ Ｐゴシック" panose="020B0600070205080204" pitchFamily="50" charset="-128"/>
              </a:rPr>
              <a:t>↓</a:t>
            </a:r>
            <a:endParaRPr lang="en-US" altLang="ja-JP" sz="2800">
              <a:solidFill>
                <a:schemeClr val="tx1"/>
              </a:solidFill>
              <a:latin typeface="Arial" panose="020B0604020202020204" pitchFamily="34" charset="0"/>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ja-JP" altLang="en-US" sz="2800">
                <a:solidFill>
                  <a:schemeClr val="tx1"/>
                </a:solidFill>
                <a:latin typeface="Arial" panose="020B0604020202020204" pitchFamily="34" charset="0"/>
                <a:ea typeface="ＭＳ Ｐゴシック" panose="020B0600070205080204" pitchFamily="50" charset="-128"/>
              </a:rPr>
              <a:t>水素タンク外圧の変化を</a:t>
            </a:r>
            <a:endParaRPr lang="en-US" altLang="ja-JP" sz="2800">
              <a:solidFill>
                <a:schemeClr val="tx1"/>
              </a:solidFill>
              <a:latin typeface="Arial" panose="020B0604020202020204" pitchFamily="34" charset="0"/>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ja-JP" altLang="en-US" sz="2800">
                <a:solidFill>
                  <a:schemeClr val="tx1"/>
                </a:solidFill>
                <a:latin typeface="Arial" panose="020B0604020202020204" pitchFamily="34" charset="0"/>
                <a:ea typeface="ＭＳ Ｐゴシック" panose="020B0600070205080204" pitchFamily="50" charset="-128"/>
              </a:rPr>
              <a:t>考慮しつつ、水位を調整する</a:t>
            </a:r>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19</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目次</a:t>
            </a:r>
            <a:br>
              <a:rPr lang="ja-JP" altLang="en-US" smtClean="0">
                <a:solidFill>
                  <a:schemeClr val="tx1"/>
                </a:solidFill>
              </a:rPr>
            </a:br>
            <a:endParaRPr lang="ja-JP" altLang="en-US" smtClean="0">
              <a:solidFill>
                <a:schemeClr val="tx1"/>
              </a:solidFill>
            </a:endParaRPr>
          </a:p>
        </p:txBody>
      </p:sp>
      <p:sp>
        <p:nvSpPr>
          <p:cNvPr id="4099" name="コンテンツ プレースホルダー 2"/>
          <p:cNvSpPr>
            <a:spLocks noGrp="1" noChangeArrowheads="1"/>
          </p:cNvSpPr>
          <p:nvPr>
            <p:ph idx="1"/>
          </p:nvPr>
        </p:nvSpPr>
        <p:spPr>
          <a:xfrm>
            <a:off x="169863" y="1736725"/>
            <a:ext cx="8596312" cy="3879850"/>
          </a:xfrm>
        </p:spPr>
        <p:txBody>
          <a:bodyPr/>
          <a:lstStyle/>
          <a:p>
            <a:pPr algn="l" eaLnBrk="1" hangingPunct="1"/>
            <a:r>
              <a:rPr lang="zh-CN" altLang="ja-JP" sz="1800" smtClean="0"/>
              <a:t>さいごにつくる</a:t>
            </a: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2</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タイトル 1"/>
          <p:cNvSpPr>
            <a:spLocks noGrp="1" noChangeArrowheads="1"/>
          </p:cNvSpPr>
          <p:nvPr>
            <p:ph type="title" idx="4294967295"/>
          </p:nvPr>
        </p:nvSpPr>
        <p:spPr>
          <a:xfrm>
            <a:off x="127000" y="182563"/>
            <a:ext cx="8128000" cy="803275"/>
          </a:xfrm>
        </p:spPr>
        <p:txBody>
          <a:bodyPr/>
          <a:lstStyle/>
          <a:p>
            <a:pPr marL="0" indent="0" eaLnBrk="1" hangingPunct="1"/>
            <a:r>
              <a:rPr lang="ja-JP" altLang="en-US" smtClean="0">
                <a:solidFill>
                  <a:schemeClr val="tx1"/>
                </a:solidFill>
              </a:rPr>
              <a:t>結果</a:t>
            </a:r>
          </a:p>
        </p:txBody>
      </p:sp>
      <p:pic>
        <p:nvPicPr>
          <p:cNvPr id="24581" name="図 4"/>
          <p:cNvPicPr>
            <a:picLocks noChangeAspect="1" noChangeArrowheads="1"/>
          </p:cNvPicPr>
          <p:nvPr/>
        </p:nvPicPr>
        <p:blipFill>
          <a:blip r:embed="rId2">
            <a:extLst>
              <a:ext uri="{28A0092B-C50C-407E-A947-70E740481C1C}">
                <a14:useLocalDpi xmlns:a14="http://schemas.microsoft.com/office/drawing/2010/main" val="0"/>
              </a:ext>
            </a:extLst>
          </a:blip>
          <a:srcRect r="39795" b="8002"/>
          <a:stretch>
            <a:fillRect/>
          </a:stretch>
        </p:blipFill>
        <p:spPr bwMode="auto">
          <a:xfrm>
            <a:off x="4860925" y="1143000"/>
            <a:ext cx="3176588" cy="3657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4582" name="図 5"/>
          <p:cNvPicPr>
            <a:picLocks noChangeAspect="1" noChangeArrowheads="1"/>
          </p:cNvPicPr>
          <p:nvPr/>
        </p:nvPicPr>
        <p:blipFill>
          <a:blip r:embed="rId3">
            <a:extLst>
              <a:ext uri="{28A0092B-C50C-407E-A947-70E740481C1C}">
                <a14:useLocalDpi xmlns:a14="http://schemas.microsoft.com/office/drawing/2010/main" val="0"/>
              </a:ext>
            </a:extLst>
          </a:blip>
          <a:srcRect r="35005"/>
          <a:stretch>
            <a:fillRect/>
          </a:stretch>
        </p:blipFill>
        <p:spPr bwMode="auto">
          <a:xfrm>
            <a:off x="984250" y="1143000"/>
            <a:ext cx="3016250" cy="36576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583" name="直線コネクタ 6"/>
          <p:cNvSpPr>
            <a:spLocks noChangeShapeType="1"/>
          </p:cNvSpPr>
          <p:nvPr/>
        </p:nvSpPr>
        <p:spPr bwMode="auto">
          <a:xfrm>
            <a:off x="1493043" y="2851150"/>
            <a:ext cx="1647825" cy="1588"/>
          </a:xfrm>
          <a:prstGeom prst="line">
            <a:avLst/>
          </a:prstGeom>
          <a:noFill/>
          <a:ln w="3810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584" name="直線コネクタ 7"/>
          <p:cNvSpPr>
            <a:spLocks noChangeShapeType="1"/>
          </p:cNvSpPr>
          <p:nvPr/>
        </p:nvSpPr>
        <p:spPr bwMode="auto">
          <a:xfrm flipV="1">
            <a:off x="1700213" y="3097213"/>
            <a:ext cx="1233487" cy="14287"/>
          </a:xfrm>
          <a:prstGeom prst="line">
            <a:avLst/>
          </a:prstGeom>
          <a:noFill/>
          <a:ln w="38100" cap="rnd">
            <a:solidFill>
              <a:srgbClr val="FFC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585" name="直線コネクタ 10"/>
          <p:cNvSpPr>
            <a:spLocks noChangeShapeType="1"/>
          </p:cNvSpPr>
          <p:nvPr/>
        </p:nvSpPr>
        <p:spPr bwMode="auto">
          <a:xfrm>
            <a:off x="5729288" y="2582863"/>
            <a:ext cx="1647825" cy="0"/>
          </a:xfrm>
          <a:prstGeom prst="line">
            <a:avLst/>
          </a:prstGeom>
          <a:noFill/>
          <a:ln w="3810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586" name="直線コネクタ 11"/>
          <p:cNvSpPr>
            <a:spLocks noChangeShapeType="1"/>
          </p:cNvSpPr>
          <p:nvPr/>
        </p:nvSpPr>
        <p:spPr bwMode="auto">
          <a:xfrm flipV="1">
            <a:off x="5832475" y="2533650"/>
            <a:ext cx="1233488" cy="14288"/>
          </a:xfrm>
          <a:prstGeom prst="line">
            <a:avLst/>
          </a:prstGeom>
          <a:noFill/>
          <a:ln w="38100" cap="rnd">
            <a:solidFill>
              <a:srgbClr val="FFC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587" name="テキスト ボックス 12"/>
          <p:cNvSpPr>
            <a:spLocks noChangeArrowheads="1"/>
          </p:cNvSpPr>
          <p:nvPr/>
        </p:nvSpPr>
        <p:spPr bwMode="auto">
          <a:xfrm>
            <a:off x="981075" y="5045075"/>
            <a:ext cx="83439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rgbClr val="FF0000"/>
                </a:solidFill>
                <a:sym typeface="メイリオ" panose="020B0604030504040204" pitchFamily="50" charset="-128"/>
              </a:rPr>
              <a:t>気圧センサを</a:t>
            </a:r>
            <a:r>
              <a:rPr lang="en-US" altLang="ja-JP" sz="2800">
                <a:solidFill>
                  <a:srgbClr val="FF0000"/>
                </a:solidFill>
                <a:ea typeface="ＭＳ Ｐゴシック" panose="020B0600070205080204" pitchFamily="50" charset="-128"/>
              </a:rPr>
              <a:t>2</a:t>
            </a:r>
            <a:r>
              <a:rPr lang="ja-JP" altLang="en-US" sz="2800">
                <a:solidFill>
                  <a:srgbClr val="FF0000"/>
                </a:solidFill>
                <a:sym typeface="メイリオ" panose="020B0604030504040204" pitchFamily="50" charset="-128"/>
              </a:rPr>
              <a:t>個組み込むことで精度が向上！</a:t>
            </a:r>
            <a:endParaRPr lang="en-US" altLang="ja-JP" sz="2800">
              <a:solidFill>
                <a:srgbClr val="FF0000"/>
              </a:solidFill>
              <a:sym typeface="メイリオ" panose="020B0604030504040204" pitchFamily="50" charset="-128"/>
            </a:endParaRPr>
          </a:p>
          <a:p>
            <a:pPr eaLnBrk="1" hangingPunct="1">
              <a:spcBef>
                <a:spcPct val="0"/>
              </a:spcBef>
              <a:buClrTx/>
              <a:buSzTx/>
              <a:buFont typeface="Arial" panose="020B0604020202020204" pitchFamily="34" charset="0"/>
              <a:buNone/>
            </a:pPr>
            <a:endParaRPr lang="en-US" altLang="ja-JP" sz="28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800">
                <a:solidFill>
                  <a:srgbClr val="FF0000"/>
                </a:solidFill>
                <a:sym typeface="メイリオ" panose="020B0604030504040204" pitchFamily="50" charset="-128"/>
              </a:rPr>
              <a:t>　</a:t>
            </a:r>
            <a:r>
              <a:rPr lang="ja-JP" altLang="en-US" sz="2800">
                <a:solidFill>
                  <a:srgbClr val="000000"/>
                </a:solidFill>
                <a:sym typeface="メイリオ" panose="020B0604030504040204" pitchFamily="50" charset="-128"/>
              </a:rPr>
              <a:t>→長時間の作動を可能</a:t>
            </a:r>
          </a:p>
        </p:txBody>
      </p:sp>
      <p:sp>
        <p:nvSpPr>
          <p:cNvPr id="2" name="スライド番号プレースホルダー 1"/>
          <p:cNvSpPr>
            <a:spLocks noGrp="1"/>
          </p:cNvSpPr>
          <p:nvPr>
            <p:ph type="sldNum" sz="quarter" idx="12"/>
          </p:nvPr>
        </p:nvSpPr>
        <p:spPr/>
        <p:txBody>
          <a:bodyPr/>
          <a:lstStyle/>
          <a:p>
            <a:pPr>
              <a:defRPr/>
            </a:pPr>
            <a:fld id="{EB7084B7-41B7-4CDB-8902-DF2E4B1FABE6}" type="slidenum">
              <a:rPr lang="ja-JP" altLang="en-US" smtClean="0"/>
              <a:pPr>
                <a:defRPr/>
              </a:pPr>
              <a:t>20</a:t>
            </a:fld>
            <a:endParaRPr lang="ja-JP" altLang="en-US" sz="1800">
              <a:solidFill>
                <a:schemeClr val="tx1"/>
              </a:solidFill>
            </a:endParaRPr>
          </a:p>
        </p:txBody>
      </p:sp>
    </p:spTree>
    <p:extLst>
      <p:ext uri="{BB962C8B-B14F-4D97-AF65-F5344CB8AC3E}">
        <p14:creationId xmlns:p14="http://schemas.microsoft.com/office/powerpoint/2010/main" val="961097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ChangeAspect="1"/>
          </p:cNvPicPr>
          <p:nvPr/>
        </p:nvPicPr>
        <p:blipFill rotWithShape="1">
          <a:blip r:embed="rId3" cstate="print">
            <a:extLst>
              <a:ext uri="{28A0092B-C50C-407E-A947-70E740481C1C}">
                <a14:useLocalDpi xmlns:a14="http://schemas.microsoft.com/office/drawing/2010/main" val="0"/>
              </a:ext>
            </a:extLst>
          </a:blip>
          <a:srcRect l="4457" t="7511" r="6404" b="8958"/>
          <a:stretch/>
        </p:blipFill>
        <p:spPr>
          <a:xfrm>
            <a:off x="6699201" y="3404732"/>
            <a:ext cx="2343965" cy="2929957"/>
          </a:xfrm>
          <a:prstGeom prst="rect">
            <a:avLst/>
          </a:prstGeom>
        </p:spPr>
      </p:pic>
      <p:sp>
        <p:nvSpPr>
          <p:cNvPr id="2" name="タイトル 1"/>
          <p:cNvSpPr>
            <a:spLocks noGrp="1"/>
          </p:cNvSpPr>
          <p:nvPr>
            <p:ph type="title"/>
          </p:nvPr>
        </p:nvSpPr>
        <p:spPr/>
        <p:txBody>
          <a:bodyPr>
            <a:normAutofit/>
          </a:bodyPr>
          <a:lstStyle/>
          <a:p>
            <a:r>
              <a:rPr kumimoji="1" lang="ja-JP" altLang="en-US" sz="4400" dirty="0" smtClean="0"/>
              <a:t>実験方法</a:t>
            </a:r>
            <a:endParaRPr kumimoji="1" lang="ja-JP" altLang="en-US" sz="4400" dirty="0"/>
          </a:p>
        </p:txBody>
      </p:sp>
      <p:sp>
        <p:nvSpPr>
          <p:cNvPr id="3" name="コンテンツ プレースホルダー 2"/>
          <p:cNvSpPr>
            <a:spLocks noGrp="1"/>
          </p:cNvSpPr>
          <p:nvPr>
            <p:ph idx="1"/>
          </p:nvPr>
        </p:nvSpPr>
        <p:spPr>
          <a:xfrm>
            <a:off x="1465043" y="2019271"/>
            <a:ext cx="2249645" cy="1582249"/>
          </a:xfrm>
        </p:spPr>
        <p:txBody>
          <a:bodyPr>
            <a:noAutofit/>
          </a:bodyPr>
          <a:lstStyle/>
          <a:p>
            <a:pPr marL="0" indent="0">
              <a:buNone/>
            </a:pPr>
            <a:r>
              <a:rPr kumimoji="1" lang="en-US" altLang="ja-JP" sz="2400" dirty="0" smtClean="0"/>
              <a:t>ON-OFF</a:t>
            </a:r>
            <a:r>
              <a:rPr kumimoji="1" lang="ja-JP" altLang="en-US" sz="2400" dirty="0" smtClean="0"/>
              <a:t>制御</a:t>
            </a:r>
            <a:endParaRPr kumimoji="1" lang="en-US" altLang="ja-JP" sz="2400" dirty="0" smtClean="0"/>
          </a:p>
          <a:p>
            <a:pPr marL="0" indent="0">
              <a:buNone/>
            </a:pPr>
            <a:r>
              <a:rPr lang="ja-JP" altLang="en-US" sz="2400" dirty="0" smtClean="0"/>
              <a:t>比例制御</a:t>
            </a:r>
            <a:endParaRPr lang="en-US" altLang="ja-JP" sz="2400" dirty="0" smtClean="0"/>
          </a:p>
          <a:p>
            <a:pPr marL="0" indent="0">
              <a:buNone/>
            </a:pPr>
            <a:r>
              <a:rPr kumimoji="1" lang="ja-JP" altLang="en-US" sz="2400" dirty="0" smtClean="0"/>
              <a:t>比例積分制御</a:t>
            </a:r>
            <a:endParaRPr kumimoji="1" lang="ja-JP" altLang="en-US" sz="2400" dirty="0"/>
          </a:p>
        </p:txBody>
      </p:sp>
      <p:sp>
        <p:nvSpPr>
          <p:cNvPr id="6" name="テキスト ボックス 5"/>
          <p:cNvSpPr txBox="1"/>
          <p:nvPr/>
        </p:nvSpPr>
        <p:spPr>
          <a:xfrm>
            <a:off x="4044034" y="2532116"/>
            <a:ext cx="4015113" cy="738664"/>
          </a:xfrm>
          <a:prstGeom prst="rect">
            <a:avLst/>
          </a:prstGeom>
          <a:noFill/>
        </p:spPr>
        <p:txBody>
          <a:bodyPr wrap="square" rtlCol="0">
            <a:spAutoFit/>
          </a:bodyPr>
          <a:lstStyle/>
          <a:p>
            <a:r>
              <a:rPr lang="ja-JP" altLang="en-US" sz="2100" dirty="0" smtClean="0"/>
              <a:t>モータポンプ</a:t>
            </a:r>
            <a:r>
              <a:rPr lang="ja-JP" altLang="en-US" sz="2100" dirty="0" smtClean="0"/>
              <a:t>の</a:t>
            </a:r>
            <a:r>
              <a:rPr lang="ja-JP" altLang="en-US" sz="2100" smtClean="0"/>
              <a:t>水を排出する量</a:t>
            </a:r>
            <a:r>
              <a:rPr lang="ja-JP" altLang="en-US" sz="2100" smtClean="0"/>
              <a:t>を</a:t>
            </a:r>
            <a:r>
              <a:rPr lang="ja-JP" altLang="en-US" sz="2100" dirty="0"/>
              <a:t>制御する</a:t>
            </a:r>
          </a:p>
        </p:txBody>
      </p:sp>
      <p:sp>
        <p:nvSpPr>
          <p:cNvPr id="7" name="テキスト ボックス 6"/>
          <p:cNvSpPr txBox="1"/>
          <p:nvPr/>
        </p:nvSpPr>
        <p:spPr>
          <a:xfrm>
            <a:off x="6755641" y="6334689"/>
            <a:ext cx="2388359" cy="369332"/>
          </a:xfrm>
          <a:prstGeom prst="rect">
            <a:avLst/>
          </a:prstGeom>
          <a:noFill/>
        </p:spPr>
        <p:txBody>
          <a:bodyPr wrap="square" rtlCol="0">
            <a:spAutoFit/>
          </a:bodyPr>
          <a:lstStyle/>
          <a:p>
            <a:pPr algn="ctr"/>
            <a:r>
              <a:rPr lang="ja-JP" altLang="en-US" dirty="0" smtClean="0">
                <a:solidFill>
                  <a:schemeClr val="bg1"/>
                </a:solidFill>
                <a:latin typeface="+mn-ea"/>
              </a:rPr>
              <a:t>図</a:t>
            </a:r>
            <a:r>
              <a:rPr lang="en-US" altLang="ja-JP" dirty="0" smtClean="0">
                <a:solidFill>
                  <a:schemeClr val="bg1"/>
                </a:solidFill>
                <a:latin typeface="+mn-ea"/>
              </a:rPr>
              <a:t>2.</a:t>
            </a:r>
            <a:r>
              <a:rPr lang="ja-JP" altLang="en-US" dirty="0" smtClean="0">
                <a:solidFill>
                  <a:schemeClr val="bg1"/>
                </a:solidFill>
                <a:latin typeface="+mn-ea"/>
              </a:rPr>
              <a:t>タンク</a:t>
            </a:r>
            <a:endParaRPr lang="ja-JP" altLang="en-US" dirty="0">
              <a:solidFill>
                <a:schemeClr val="bg1"/>
              </a:solidFill>
              <a:latin typeface="+mn-ea"/>
            </a:endParaRPr>
          </a:p>
        </p:txBody>
      </p:sp>
      <p:sp>
        <p:nvSpPr>
          <p:cNvPr id="9" name="右中かっこ 8"/>
          <p:cNvSpPr/>
          <p:nvPr/>
        </p:nvSpPr>
        <p:spPr>
          <a:xfrm>
            <a:off x="3448296" y="2164818"/>
            <a:ext cx="488309" cy="1150095"/>
          </a:xfrm>
          <a:prstGeom prst="rightBrace">
            <a:avLst>
              <a:gd name="adj1" fmla="val 50438"/>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130671" y="3883430"/>
            <a:ext cx="5505033" cy="1938992"/>
          </a:xfrm>
          <a:prstGeom prst="rect">
            <a:avLst/>
          </a:prstGeom>
          <a:noFill/>
        </p:spPr>
        <p:txBody>
          <a:bodyPr wrap="square" rtlCol="0">
            <a:spAutoFit/>
          </a:bodyPr>
          <a:lstStyle/>
          <a:p>
            <a:endParaRPr lang="en-US" altLang="ja-JP" sz="2000" dirty="0" smtClean="0"/>
          </a:p>
          <a:p>
            <a:endParaRPr lang="en-US" altLang="ja-JP" sz="2000" dirty="0" smtClean="0"/>
          </a:p>
          <a:p>
            <a:r>
              <a:rPr lang="ja-JP" altLang="en-US" sz="2000" dirty="0" smtClean="0"/>
              <a:t>上</a:t>
            </a:r>
            <a:r>
              <a:rPr lang="ja-JP" altLang="en-US" sz="2000" dirty="0"/>
              <a:t>から三番目の線のところ</a:t>
            </a:r>
            <a:r>
              <a:rPr lang="ja-JP" altLang="en-US" sz="2000" dirty="0" smtClean="0"/>
              <a:t>まで三回</a:t>
            </a:r>
            <a:r>
              <a:rPr lang="ja-JP" altLang="en-US" sz="2000" dirty="0"/>
              <a:t>に分けて</a:t>
            </a:r>
            <a:endParaRPr lang="en-US" altLang="ja-JP" sz="2000" dirty="0"/>
          </a:p>
          <a:p>
            <a:r>
              <a:rPr lang="ja-JP" altLang="en-US" sz="2000" dirty="0"/>
              <a:t>手動で水素の代わりに空気を</a:t>
            </a:r>
            <a:r>
              <a:rPr lang="ja-JP" altLang="en-US" sz="2000" dirty="0" smtClean="0"/>
              <a:t>入れた</a:t>
            </a:r>
            <a:endParaRPr lang="en-US" altLang="ja-JP" sz="2000" dirty="0" smtClean="0"/>
          </a:p>
          <a:p>
            <a:endParaRPr lang="en-US" altLang="ja-JP" sz="2000" dirty="0"/>
          </a:p>
          <a:p>
            <a:endParaRPr lang="en-US" altLang="ja-JP" sz="2000" dirty="0"/>
          </a:p>
        </p:txBody>
      </p:sp>
      <p:pic>
        <p:nvPicPr>
          <p:cNvPr id="25" name="コンテンツ プレースホルダー 3"/>
          <p:cNvPicPr>
            <a:picLocks noChangeAspect="1"/>
          </p:cNvPicPr>
          <p:nvPr/>
        </p:nvPicPr>
        <p:blipFill rotWithShape="1">
          <a:blip r:embed="rId3" cstate="print">
            <a:extLst>
              <a:ext uri="{28A0092B-C50C-407E-A947-70E740481C1C}">
                <a14:useLocalDpi xmlns:a14="http://schemas.microsoft.com/office/drawing/2010/main" val="0"/>
              </a:ext>
            </a:extLst>
          </a:blip>
          <a:srcRect l="17748" t="5074" r="55707" b="70971"/>
          <a:stretch/>
        </p:blipFill>
        <p:spPr>
          <a:xfrm>
            <a:off x="5060515" y="3883430"/>
            <a:ext cx="1638686" cy="1972562"/>
          </a:xfrm>
          <a:prstGeom prst="rect">
            <a:avLst/>
          </a:prstGeom>
        </p:spPr>
      </p:pic>
      <p:sp>
        <p:nvSpPr>
          <p:cNvPr id="28" name="左中かっこ 27"/>
          <p:cNvSpPr/>
          <p:nvPr/>
        </p:nvSpPr>
        <p:spPr>
          <a:xfrm>
            <a:off x="5095927" y="4293391"/>
            <a:ext cx="443953" cy="829305"/>
          </a:xfrm>
          <a:prstGeom prst="leftBrace">
            <a:avLst>
              <a:gd name="adj1" fmla="val 2451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pPr>
              <a:defRPr/>
            </a:pPr>
            <a:fld id="{4C972969-3256-46DF-877D-380FA9E6F9E9}" type="slidenum">
              <a:rPr lang="ja-JP" altLang="en-US" smtClean="0"/>
              <a:pPr>
                <a:defRPr/>
              </a:pPr>
              <a:t>21</a:t>
            </a:fld>
            <a:endParaRPr lang="ja-JP" altLang="en-US" dirty="0"/>
          </a:p>
        </p:txBody>
      </p:sp>
    </p:spTree>
    <p:extLst>
      <p:ext uri="{BB962C8B-B14F-4D97-AF65-F5344CB8AC3E}">
        <p14:creationId xmlns:p14="http://schemas.microsoft.com/office/powerpoint/2010/main" val="2374105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59" y="286604"/>
            <a:ext cx="7586403" cy="1450757"/>
          </a:xfrm>
        </p:spPr>
        <p:txBody>
          <a:bodyPr>
            <a:normAutofit/>
          </a:bodyPr>
          <a:lstStyle/>
          <a:p>
            <a:r>
              <a:rPr kumimoji="1" lang="ja-JP" altLang="en-US" sz="4400" dirty="0" smtClean="0"/>
              <a:t>比例積分制御</a:t>
            </a:r>
            <a:endParaRPr kumimoji="1" lang="ja-JP" altLang="en-US" sz="4400"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822959" y="1845734"/>
                <a:ext cx="7543801" cy="4492004"/>
              </a:xfrm>
            </p:spPr>
            <p:txBody>
              <a:bodyPr>
                <a:noAutofit/>
              </a:bodyPr>
              <a:lstStyle/>
              <a:p>
                <a:pPr marL="0" indent="0">
                  <a:buNone/>
                </a:pPr>
                <a:r>
                  <a:rPr lang="ja-JP" altLang="en-US" dirty="0"/>
                  <a:t>目標値との誤差を入力に含めるため、誤差をなくすことができる</a:t>
                </a:r>
              </a:p>
              <a:p>
                <a:pPr marL="0" indent="0">
                  <a:buNone/>
                </a:pPr>
                <a:endParaRPr lang="en-US" altLang="ja-JP" b="0"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altLang="ja-JP" b="0" i="1" smtClean="0">
                          <a:latin typeface="Cambria Math" panose="02040503050406030204" pitchFamily="18" charset="0"/>
                        </a:rPr>
                        <m:t>𝑢</m:t>
                      </m:r>
                      <m:d>
                        <m:dPr>
                          <m:ctrlPr>
                            <a:rPr lang="ja-JP" altLang="ja-JP" i="1">
                              <a:latin typeface="Cambria Math" panose="02040503050406030204" pitchFamily="18" charset="0"/>
                            </a:rPr>
                          </m:ctrlPr>
                        </m:dPr>
                        <m:e>
                          <m:r>
                            <m:rPr>
                              <m:sty m:val="p"/>
                            </m:rPr>
                            <a:rPr lang="en-US" altLang="ja-JP">
                              <a:latin typeface="Cambria Math" panose="02040503050406030204" pitchFamily="18" charset="0"/>
                              <a:ea typeface="Cambria Math" panose="02040503050406030204" pitchFamily="18" charset="0"/>
                            </a:rPr>
                            <m:t>t</m:t>
                          </m:r>
                        </m:e>
                      </m:d>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𝑢</m:t>
                      </m:r>
                      <m:d>
                        <m:dPr>
                          <m:ctrlPr>
                            <a:rPr lang="ja-JP" altLang="ja-JP" i="1">
                              <a:latin typeface="Cambria Math" panose="02040503050406030204" pitchFamily="18" charset="0"/>
                            </a:rPr>
                          </m:ctrlPr>
                        </m:dPr>
                        <m:e>
                          <m:r>
                            <m:rPr>
                              <m:sty m:val="p"/>
                            </m:rPr>
                            <a:rPr lang="en-US" altLang="ja-JP">
                              <a:latin typeface="Cambria Math" panose="02040503050406030204" pitchFamily="18" charset="0"/>
                              <a:ea typeface="Cambria Math" panose="02040503050406030204" pitchFamily="18" charset="0"/>
                            </a:rPr>
                            <m:t>t</m:t>
                          </m:r>
                          <m:r>
                            <a:rPr lang="en-US" altLang="ja-JP" i="1">
                              <a:latin typeface="Cambria Math" panose="02040503050406030204" pitchFamily="18" charset="0"/>
                              <a:ea typeface="Cambria Math" panose="02040503050406030204" pitchFamily="18" charset="0"/>
                            </a:rPr>
                            <m:t>−</m:t>
                          </m:r>
                          <m:r>
                            <m:rPr>
                              <m:sty m:val="p"/>
                            </m:rPr>
                            <a:rPr lang="en-US" altLang="ja-JP">
                              <a:latin typeface="Cambria Math" panose="02040503050406030204" pitchFamily="18" charset="0"/>
                              <a:ea typeface="Cambria Math" panose="02040503050406030204" pitchFamily="18" charset="0"/>
                            </a:rPr>
                            <m:t>h</m:t>
                          </m:r>
                        </m:e>
                      </m:d>
                      <m:r>
                        <m:rPr>
                          <m:aln/>
                        </m:rPr>
                        <a:rPr lang="en-US" altLang="ja-JP">
                          <a:latin typeface="Cambria Math" panose="02040503050406030204" pitchFamily="18" charset="0"/>
                          <a:ea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𝐾</m:t>
                          </m:r>
                        </m:e>
                        <m:sub>
                          <m:r>
                            <a:rPr lang="en-US" altLang="ja-JP" i="1">
                              <a:latin typeface="Cambria Math" panose="02040503050406030204" pitchFamily="18" charset="0"/>
                              <a:ea typeface="Cambria Math" panose="02040503050406030204" pitchFamily="18" charset="0"/>
                            </a:rPr>
                            <m:t>𝑝</m:t>
                          </m:r>
                        </m:sub>
                      </m:sSub>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𝑒</m:t>
                          </m:r>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𝑒</m:t>
                          </m:r>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e>
                          </m:d>
                        </m:e>
                      </m:d>
                      <m:r>
                        <a:rPr lang="en-US" altLang="ja-JP" i="1">
                          <a:latin typeface="Cambria Math" panose="02040503050406030204" pitchFamily="18" charset="0"/>
                          <a:ea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𝐾</m:t>
                          </m:r>
                        </m:e>
                        <m:sub>
                          <m:r>
                            <a:rPr lang="en-US" altLang="ja-JP" i="1">
                              <a:latin typeface="Cambria Math" panose="02040503050406030204" pitchFamily="18" charset="0"/>
                              <a:ea typeface="Cambria Math" panose="02040503050406030204" pitchFamily="18" charset="0"/>
                            </a:rPr>
                            <m:t>𝑖</m:t>
                          </m:r>
                        </m:sub>
                      </m:sSub>
                      <m:nary>
                        <m:naryPr>
                          <m:limLoc m:val="subSup"/>
                          <m:ctrlPr>
                            <a:rPr lang="ja-JP" altLang="ja-JP" i="1">
                              <a:latin typeface="Cambria Math" panose="02040503050406030204" pitchFamily="18" charset="0"/>
                            </a:rPr>
                          </m:ctrlPr>
                        </m:naryPr>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sub>
                        <m:sup>
                          <m:r>
                            <a:rPr lang="en-US" altLang="ja-JP" i="1">
                              <a:latin typeface="Cambria Math" panose="02040503050406030204" pitchFamily="18" charset="0"/>
                              <a:ea typeface="Cambria Math" panose="02040503050406030204" pitchFamily="18" charset="0"/>
                            </a:rPr>
                            <m:t>𝑡</m:t>
                          </m:r>
                        </m:sup>
                        <m:e>
                          <m:r>
                            <a:rPr lang="en-US" altLang="ja-JP" i="1">
                              <a:latin typeface="Cambria Math" panose="02040503050406030204" pitchFamily="18" charset="0"/>
                              <a:ea typeface="Cambria Math" panose="02040503050406030204" pitchFamily="18" charset="0"/>
                            </a:rPr>
                            <m:t>𝑒</m:t>
                          </m:r>
                        </m:e>
                      </m:nary>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𝜏</m:t>
                          </m:r>
                        </m:e>
                      </m:d>
                      <m:r>
                        <a:rPr lang="en-US" altLang="ja-JP" i="1">
                          <a:latin typeface="Cambria Math" panose="02040503050406030204" pitchFamily="18" charset="0"/>
                          <a:ea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𝜏</m:t>
                      </m:r>
                    </m:oMath>
                  </m:oMathPara>
                </a14:m>
                <a:endParaRPr lang="en-US" altLang="ja-JP" i="1" dirty="0" smtClean="0">
                  <a:latin typeface="Cambria Math" panose="02040503050406030204" pitchFamily="18" charset="0"/>
                  <a:ea typeface="Cambria Math" panose="02040503050406030204" pitchFamily="18" charset="0"/>
                </a:endParaRPr>
              </a:p>
              <a:p>
                <a:pPr marL="0" indent="0">
                  <a:buNone/>
                </a:pPr>
                <a:r>
                  <a:rPr lang="ja-JP" altLang="en-US" b="0" dirty="0" smtClean="0">
                    <a:ea typeface="Cambria Math" panose="02040503050406030204" pitchFamily="18" charset="0"/>
                  </a:rPr>
                  <a:t>　</a:t>
                </a:r>
                <a14:m>
                  <m:oMath xmlns:m="http://schemas.openxmlformats.org/officeDocument/2006/math">
                    <m:r>
                      <a:rPr lang="ja-JP" altLang="en-US" i="1">
                        <a:latin typeface="Cambria Math" panose="02040503050406030204" pitchFamily="18" charset="0"/>
                        <a:ea typeface="Cambria Math" panose="02040503050406030204" pitchFamily="18" charset="0"/>
                      </a:rPr>
                      <m:t>　</m:t>
                    </m:r>
                    <m:r>
                      <a:rPr lang="ja-JP" altLang="en-US"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𝑢</m:t>
                    </m:r>
                    <m:d>
                      <m:dPr>
                        <m:ctrlPr>
                          <a:rPr lang="ja-JP" altLang="ja-JP" i="1">
                            <a:latin typeface="Cambria Math" panose="02040503050406030204" pitchFamily="18" charset="0"/>
                          </a:rPr>
                        </m:ctrlPr>
                      </m:dPr>
                      <m:e>
                        <m:r>
                          <m:rPr>
                            <m:sty m:val="p"/>
                          </m:rPr>
                          <a:rPr lang="en-US" altLang="ja-JP">
                            <a:latin typeface="Cambria Math" panose="02040503050406030204" pitchFamily="18" charset="0"/>
                            <a:ea typeface="Cambria Math" panose="02040503050406030204" pitchFamily="18" charset="0"/>
                          </a:rPr>
                          <m:t>t</m:t>
                        </m:r>
                      </m:e>
                    </m:d>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𝑢</m:t>
                    </m:r>
                    <m:d>
                      <m:dPr>
                        <m:ctrlPr>
                          <a:rPr lang="ja-JP" altLang="ja-JP" i="1">
                            <a:latin typeface="Cambria Math" panose="02040503050406030204" pitchFamily="18" charset="0"/>
                          </a:rPr>
                        </m:ctrlPr>
                      </m:dPr>
                      <m:e>
                        <m:r>
                          <m:rPr>
                            <m:sty m:val="p"/>
                          </m:rPr>
                          <a:rPr lang="en-US" altLang="ja-JP">
                            <a:latin typeface="Cambria Math" panose="02040503050406030204" pitchFamily="18" charset="0"/>
                            <a:ea typeface="Cambria Math" panose="02040503050406030204" pitchFamily="18" charset="0"/>
                          </a:rPr>
                          <m:t>t</m:t>
                        </m:r>
                        <m:r>
                          <a:rPr lang="en-US" altLang="ja-JP" i="1">
                            <a:latin typeface="Cambria Math" panose="02040503050406030204" pitchFamily="18" charset="0"/>
                            <a:ea typeface="Cambria Math" panose="02040503050406030204" pitchFamily="18" charset="0"/>
                          </a:rPr>
                          <m:t>−</m:t>
                        </m:r>
                        <m:r>
                          <m:rPr>
                            <m:sty m:val="p"/>
                          </m:rPr>
                          <a:rPr lang="en-US" altLang="ja-JP">
                            <a:latin typeface="Cambria Math" panose="02040503050406030204" pitchFamily="18" charset="0"/>
                            <a:ea typeface="Cambria Math" panose="02040503050406030204" pitchFamily="18" charset="0"/>
                          </a:rPr>
                          <m:t>h</m:t>
                        </m:r>
                      </m:e>
                    </m:d>
                    <m:r>
                      <a:rPr lang="en-US" altLang="ja-JP" i="1">
                        <a:latin typeface="Cambria Math" panose="02040503050406030204" pitchFamily="18" charset="0"/>
                        <a:ea typeface="Cambria Math" panose="02040503050406030204" pitchFamily="18" charset="0"/>
                      </a:rPr>
                      <m:t>+</m:t>
                    </m:r>
                    <m:sSub>
                      <m:sSubPr>
                        <m:ctrlPr>
                          <a:rPr lang="ja-JP" altLang="ja-JP" i="1" smtClean="0">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𝐾</m:t>
                        </m:r>
                      </m:e>
                      <m:sub>
                        <m:r>
                          <a:rPr lang="en-US" altLang="ja-JP" i="1">
                            <a:solidFill>
                              <a:srgbClr val="FF0000"/>
                            </a:solidFill>
                            <a:latin typeface="Cambria Math" panose="02040503050406030204" pitchFamily="18" charset="0"/>
                            <a:ea typeface="Cambria Math" panose="02040503050406030204" pitchFamily="18" charset="0"/>
                          </a:rPr>
                          <m:t>𝑝</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𝑒</m:t>
                    </m:r>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𝑒</m:t>
                    </m:r>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e>
                    </m:d>
                    <m:r>
                      <a:rPr lang="en-US" altLang="ja-JP" i="1">
                        <a:latin typeface="Cambria Math" panose="02040503050406030204" pitchFamily="18" charset="0"/>
                        <a:ea typeface="Cambria Math" panose="02040503050406030204" pitchFamily="18" charset="0"/>
                      </a:rPr>
                      <m:t>}+</m:t>
                    </m:r>
                    <m:sSub>
                      <m:sSubPr>
                        <m:ctrlPr>
                          <a:rPr lang="ja-JP" altLang="ja-JP" i="1" smtClean="0">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𝐾</m:t>
                        </m:r>
                      </m:e>
                      <m:sub>
                        <m:r>
                          <a:rPr lang="en-US" altLang="ja-JP" i="1">
                            <a:solidFill>
                              <a:srgbClr val="FF0000"/>
                            </a:solidFill>
                            <a:latin typeface="Cambria Math" panose="02040503050406030204" pitchFamily="18" charset="0"/>
                            <a:ea typeface="Cambria Math" panose="02040503050406030204" pitchFamily="18" charset="0"/>
                          </a:rPr>
                          <m:t>𝑖</m:t>
                        </m:r>
                      </m:sub>
                    </m:sSub>
                    <m:r>
                      <m:rPr>
                        <m:sty m:val="p"/>
                      </m:rPr>
                      <a:rPr lang="en-US" altLang="ja-JP" smtClean="0">
                        <a:solidFill>
                          <a:schemeClr val="tx1"/>
                        </a:solidFill>
                        <a:latin typeface="Cambria Math" panose="02040503050406030204" pitchFamily="18" charset="0"/>
                        <a:ea typeface="Cambria Math" panose="02040503050406030204" pitchFamily="18" charset="0"/>
                      </a:rPr>
                      <m:t>e</m:t>
                    </m:r>
                    <m:d>
                      <m:dPr>
                        <m:ctrlPr>
                          <a:rPr lang="ja-JP"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𝑡</m:t>
                        </m:r>
                      </m:e>
                    </m:d>
                    <m:r>
                      <a:rPr lang="en-US" altLang="ja-JP" i="1" smtClean="0">
                        <a:latin typeface="Cambria Math" panose="02040503050406030204" pitchFamily="18" charset="0"/>
                        <a:ea typeface="Cambria Math" panose="02040503050406030204" pitchFamily="18" charset="0"/>
                      </a:rPr>
                      <m:t>h</m:t>
                    </m:r>
                    <m:r>
                      <a:rPr lang="en-US" altLang="ja-JP" i="1" smtClean="0">
                        <a:latin typeface="Cambria Math" panose="02040503050406030204" pitchFamily="18" charset="0"/>
                        <a:ea typeface="Cambria Math" panose="02040503050406030204" pitchFamily="18" charset="0"/>
                      </a:rPr>
                      <m:t>⋯⋯</m:t>
                    </m:r>
                  </m:oMath>
                </a14:m>
                <a:r>
                  <a:rPr lang="en-US" altLang="ja-JP" dirty="0" smtClean="0">
                    <a:latin typeface="Cambria Math" panose="02040503050406030204" pitchFamily="18" charset="0"/>
                    <a:ea typeface="Cambria Math" panose="02040503050406030204" pitchFamily="18" charset="0"/>
                  </a:rPr>
                  <a:t>(1)</a:t>
                </a:r>
              </a:p>
              <a:p>
                <a:pPr marL="0" indent="0">
                  <a:buNone/>
                </a:pPr>
                <a:r>
                  <a:rPr lang="en-US" altLang="ja-JP" sz="1000" dirty="0">
                    <a:ea typeface="Cambria Math" panose="02040503050406030204" pitchFamily="18" charset="0"/>
                  </a:rPr>
                  <a:t>	</a:t>
                </a:r>
                <a:r>
                  <a:rPr lang="en-US" altLang="ja-JP" sz="1000" dirty="0" smtClean="0">
                    <a:ea typeface="Cambria Math" panose="02040503050406030204" pitchFamily="18" charset="0"/>
                  </a:rPr>
                  <a:t>			</a:t>
                </a:r>
                <a14:m>
                  <m:oMath xmlns:m="http://schemas.openxmlformats.org/officeDocument/2006/math">
                    <m:sSub>
                      <m:sSubPr>
                        <m:ctrlPr>
                          <a:rPr lang="en-US" altLang="ja-JP" sz="1000" i="1">
                            <a:latin typeface="Cambria Math" panose="02040503050406030204" pitchFamily="18" charset="0"/>
                            <a:ea typeface="Cambria Math" panose="02040503050406030204" pitchFamily="18" charset="0"/>
                          </a:rPr>
                        </m:ctrlPr>
                      </m:sSubPr>
                      <m:e>
                        <m:r>
                          <a:rPr lang="en-US" altLang="ja-JP" sz="1000" i="1">
                            <a:latin typeface="Cambria Math" panose="02040503050406030204" pitchFamily="18" charset="0"/>
                            <a:ea typeface="Cambria Math" panose="02040503050406030204" pitchFamily="18" charset="0"/>
                          </a:rPr>
                          <m:t>𝐾</m:t>
                        </m:r>
                      </m:e>
                      <m:sub>
                        <m:r>
                          <a:rPr lang="en-US" altLang="ja-JP" sz="1000" i="1">
                            <a:latin typeface="Cambria Math" panose="02040503050406030204" pitchFamily="18" charset="0"/>
                            <a:ea typeface="Cambria Math" panose="02040503050406030204" pitchFamily="18" charset="0"/>
                          </a:rPr>
                          <m:t>𝑖</m:t>
                        </m:r>
                      </m:sub>
                    </m:sSub>
                  </m:oMath>
                </a14:m>
                <a:r>
                  <a:rPr lang="ja-JP" altLang="en-US" sz="1000" dirty="0">
                    <a:latin typeface="Cambria Math" panose="02040503050406030204" pitchFamily="18" charset="0"/>
                    <a:ea typeface="Cambria Math" panose="02040503050406030204" pitchFamily="18" charset="0"/>
                  </a:rPr>
                  <a:t>：</a:t>
                </a:r>
                <a:r>
                  <a:rPr lang="ja-JP" altLang="en-US" sz="1000" dirty="0">
                    <a:latin typeface="+mn-ea"/>
                  </a:rPr>
                  <a:t>積分</a:t>
                </a:r>
                <a:r>
                  <a:rPr lang="ja-JP" altLang="en-US" sz="1000" dirty="0" smtClean="0">
                    <a:latin typeface="+mn-ea"/>
                  </a:rPr>
                  <a:t>ゲイン</a:t>
                </a:r>
                <a:r>
                  <a:rPr lang="en-US" altLang="ja-JP" sz="1000" dirty="0" smtClean="0">
                    <a:latin typeface="+mn-ea"/>
                  </a:rPr>
                  <a:t>(</a:t>
                </a:r>
                <a:r>
                  <a:rPr lang="ja-JP" altLang="en-US" sz="1000" dirty="0" smtClean="0">
                    <a:latin typeface="+mn-ea"/>
                    <a:ea typeface="Cambria Math" panose="02040503050406030204" pitchFamily="18" charset="0"/>
                  </a:rPr>
                  <a:t>調整可能な定数</a:t>
                </a:r>
                <a:r>
                  <a:rPr lang="en-US" altLang="ja-JP" sz="1000" dirty="0" smtClean="0">
                    <a:latin typeface="+mn-ea"/>
                    <a:ea typeface="Cambria Math" panose="02040503050406030204" pitchFamily="18" charset="0"/>
                  </a:rPr>
                  <a:t>)</a:t>
                </a:r>
                <a:endParaRPr lang="en-US" altLang="ja-JP" sz="1000" dirty="0">
                  <a:latin typeface="+mn-ea"/>
                  <a:ea typeface="Cambria Math" panose="02040503050406030204" pitchFamily="18" charset="0"/>
                </a:endParaRPr>
              </a:p>
              <a:p>
                <a:pPr marL="0" indent="0">
                  <a:buNone/>
                </a:pPr>
                <a:r>
                  <a:rPr lang="en-US" altLang="ja-JP" sz="1000" dirty="0" smtClean="0">
                    <a:ea typeface="Cambria Math" panose="02040503050406030204" pitchFamily="18" charset="0"/>
                  </a:rPr>
                  <a:t>				</a:t>
                </a:r>
                <a:r>
                  <a:rPr lang="ja-JP" altLang="en-US" sz="1000" dirty="0">
                    <a:ea typeface="Cambria Math" panose="02040503050406030204" pitchFamily="18" charset="0"/>
                  </a:rPr>
                  <a:t> </a:t>
                </a:r>
                <a:r>
                  <a:rPr lang="ja-JP" altLang="en-US" sz="1000" dirty="0" smtClean="0">
                    <a:ea typeface="Cambria Math" panose="02040503050406030204" pitchFamily="18" charset="0"/>
                  </a:rPr>
                  <a:t> </a:t>
                </a:r>
                <a14:m>
                  <m:oMath xmlns:m="http://schemas.openxmlformats.org/officeDocument/2006/math">
                    <m:r>
                      <a:rPr lang="en-US" altLang="ja-JP" sz="1000" i="1">
                        <a:latin typeface="Cambria Math" panose="02040503050406030204" pitchFamily="18" charset="0"/>
                        <a:ea typeface="Cambria Math" panose="02040503050406030204" pitchFamily="18" charset="0"/>
                      </a:rPr>
                      <m:t>h</m:t>
                    </m:r>
                  </m:oMath>
                </a14:m>
                <a:r>
                  <a:rPr lang="ja-JP" altLang="en-US" sz="1000" dirty="0" smtClean="0">
                    <a:latin typeface="Cambria Math" panose="02040503050406030204" pitchFamily="18" charset="0"/>
                    <a:ea typeface="Cambria Math" panose="02040503050406030204" pitchFamily="18" charset="0"/>
                  </a:rPr>
                  <a:t>：</a:t>
                </a:r>
                <a:r>
                  <a:rPr lang="ja-JP" altLang="en-US" sz="1000" dirty="0" smtClean="0">
                    <a:latin typeface="+mn-ea"/>
                  </a:rPr>
                  <a:t>サンプルホールド時間</a:t>
                </a:r>
                <a:r>
                  <a:rPr lang="en-US" altLang="ja-JP" sz="1000" dirty="0" smtClean="0">
                    <a:latin typeface="+mn-ea"/>
                  </a:rPr>
                  <a:t>(1.39</a:t>
                </a:r>
                <a:r>
                  <a:rPr lang="ja-JP" altLang="en-US" sz="1000" dirty="0" smtClean="0">
                    <a:latin typeface="+mn-ea"/>
                  </a:rPr>
                  <a:t>秒</a:t>
                </a:r>
                <a:r>
                  <a:rPr lang="en-US" altLang="ja-JP" sz="1000" dirty="0" smtClean="0">
                    <a:latin typeface="+mn-ea"/>
                  </a:rPr>
                  <a:t>)</a:t>
                </a:r>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822959" y="1845734"/>
                <a:ext cx="7543801" cy="4492004"/>
              </a:xfrm>
              <a:blipFill rotWithShape="0">
                <a:blip r:embed="rId3"/>
                <a:stretch>
                  <a:fillRect l="-646" t="-543"/>
                </a:stretch>
              </a:blipFill>
            </p:spPr>
            <p:txBody>
              <a:bodyPr/>
              <a:lstStyle/>
              <a:p>
                <a:r>
                  <a:rPr lang="ja-JP" altLang="en-US">
                    <a:noFill/>
                  </a:rPr>
                  <a:t> </a:t>
                </a:r>
              </a:p>
            </p:txBody>
          </p:sp>
        </mc:Fallback>
      </mc:AlternateContent>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1366" y="4091736"/>
            <a:ext cx="2289748" cy="2289748"/>
          </a:xfrm>
          <a:prstGeom prst="rect">
            <a:avLst/>
          </a:prstGeom>
        </p:spPr>
      </p:pic>
      <p:sp>
        <p:nvSpPr>
          <p:cNvPr id="4" name="スライド番号プレースホルダー 3"/>
          <p:cNvSpPr>
            <a:spLocks noGrp="1"/>
          </p:cNvSpPr>
          <p:nvPr>
            <p:ph type="sldNum" sz="quarter" idx="12"/>
          </p:nvPr>
        </p:nvSpPr>
        <p:spPr/>
        <p:txBody>
          <a:bodyPr/>
          <a:lstStyle/>
          <a:p>
            <a:pPr>
              <a:defRPr/>
            </a:pPr>
            <a:fld id="{4C972969-3256-46DF-877D-380FA9E6F9E9}" type="slidenum">
              <a:rPr lang="ja-JP" altLang="en-US" smtClean="0"/>
              <a:pPr>
                <a:defRPr/>
              </a:pPr>
              <a:t>22</a:t>
            </a:fld>
            <a:endParaRPr lang="ja-JP" altLang="en-US" dirty="0"/>
          </a:p>
        </p:txBody>
      </p:sp>
    </p:spTree>
    <p:extLst>
      <p:ext uri="{BB962C8B-B14F-4D97-AF65-F5344CB8AC3E}">
        <p14:creationId xmlns:p14="http://schemas.microsoft.com/office/powerpoint/2010/main" val="1501863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59" y="286604"/>
            <a:ext cx="7586403" cy="1450757"/>
          </a:xfrm>
        </p:spPr>
        <p:txBody>
          <a:bodyPr>
            <a:normAutofit/>
          </a:bodyPr>
          <a:lstStyle/>
          <a:p>
            <a:r>
              <a:rPr lang="ja-JP" altLang="en-US" sz="4400" dirty="0"/>
              <a:t>実験方法と</a:t>
            </a:r>
            <a:r>
              <a:rPr lang="ja-JP" altLang="en-US" sz="4400" dirty="0" smtClean="0"/>
              <a:t>結果</a:t>
            </a:r>
            <a:r>
              <a:rPr lang="en-US" altLang="ja-JP" sz="4400" dirty="0"/>
              <a:t/>
            </a:r>
            <a:br>
              <a:rPr lang="en-US" altLang="ja-JP" sz="4400" dirty="0"/>
            </a:br>
            <a:r>
              <a:rPr lang="en-US" altLang="ja-JP" sz="4400" dirty="0" smtClean="0"/>
              <a:t>(</a:t>
            </a:r>
            <a:r>
              <a:rPr lang="ja-JP" altLang="en-US" sz="4400" dirty="0"/>
              <a:t>比例積分制御</a:t>
            </a:r>
            <a:r>
              <a:rPr lang="en-US" altLang="ja-JP" sz="4400" dirty="0"/>
              <a:t>)</a:t>
            </a:r>
            <a:endParaRPr kumimoji="1" lang="ja-JP" altLang="en-US" sz="44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pPr marL="0" indent="0">
                  <a:buNone/>
                </a:pPr>
                <a14:m>
                  <m:oMathPara xmlns:m="http://schemas.openxmlformats.org/officeDocument/2006/math">
                    <m:oMathParaPr>
                      <m:jc m:val="left"/>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𝐾</m:t>
                          </m:r>
                        </m:e>
                        <m:sub>
                          <m:r>
                            <a:rPr lang="en-US" altLang="ja-JP" sz="2800" i="1">
                              <a:latin typeface="Cambria Math" panose="02040503050406030204" pitchFamily="18" charset="0"/>
                            </a:rPr>
                            <m:t>𝑝</m:t>
                          </m:r>
                        </m:sub>
                      </m:sSub>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=1</m:t>
                          </m:r>
                          <m:r>
                            <a:rPr lang="en-US" altLang="ja-JP" sz="2800" b="0" i="1" smtClean="0">
                              <a:latin typeface="Cambria Math" panose="02040503050406030204" pitchFamily="18" charset="0"/>
                            </a:rPr>
                            <m:t>0</m:t>
                          </m:r>
                          <m:r>
                            <a:rPr lang="en-US" altLang="ja-JP" sz="2800" i="1">
                              <a:latin typeface="Cambria Math" panose="02040503050406030204" pitchFamily="18" charset="0"/>
                            </a:rPr>
                            <m:t>.0,</m:t>
                          </m:r>
                          <m:r>
                            <a:rPr lang="en-US" altLang="ja-JP" sz="2800" i="1">
                              <a:latin typeface="Cambria Math" panose="02040503050406030204" pitchFamily="18" charset="0"/>
                            </a:rPr>
                            <m:t>𝐾</m:t>
                          </m:r>
                        </m:e>
                        <m:sub>
                          <m:r>
                            <a:rPr lang="en-US" altLang="ja-JP" sz="2800" i="1">
                              <a:latin typeface="Cambria Math" panose="02040503050406030204" pitchFamily="18" charset="0"/>
                            </a:rPr>
                            <m:t>𝑖</m:t>
                          </m:r>
                        </m:sub>
                      </m:sSub>
                      <m:r>
                        <a:rPr lang="en-US" altLang="ja-JP" sz="2800" i="1">
                          <a:latin typeface="Cambria Math" panose="02040503050406030204" pitchFamily="18" charset="0"/>
                        </a:rPr>
                        <m:t>=1.0</m:t>
                      </m:r>
                    </m:oMath>
                  </m:oMathPara>
                </a14:m>
                <a:endParaRPr kumimoji="1" lang="en-US" altLang="ja-JP" sz="2800" dirty="0" smtClean="0"/>
              </a:p>
              <a:p>
                <a:pPr marL="0" indent="0">
                  <a:buNone/>
                </a:pP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ja-JP" altLang="en-US">
                    <a:noFill/>
                  </a:rPr>
                  <a:t> </a:t>
                </a:r>
              </a:p>
            </p:txBody>
          </p:sp>
        </mc:Fallback>
      </mc:AlternateContent>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2035" t="8136" r="65129" b="17925"/>
          <a:stretch/>
        </p:blipFill>
        <p:spPr>
          <a:xfrm>
            <a:off x="822959" y="2619686"/>
            <a:ext cx="2637039" cy="2430000"/>
          </a:xfrm>
          <a:prstGeom prst="rect">
            <a:avLst/>
          </a:prstGeom>
        </p:spPr>
      </p:pic>
      <mc:AlternateContent xmlns:mc="http://schemas.openxmlformats.org/markup-compatibility/2006" xmlns:a14="http://schemas.microsoft.com/office/drawing/2010/main">
        <mc:Choice Requires="a14">
          <p:sp>
            <p:nvSpPr>
              <p:cNvPr id="10" name="テキスト ボックス 9"/>
              <p:cNvSpPr txBox="1"/>
              <p:nvPr/>
            </p:nvSpPr>
            <p:spPr>
              <a:xfrm>
                <a:off x="431523" y="5049686"/>
                <a:ext cx="2624268" cy="369332"/>
              </a:xfrm>
              <a:prstGeom prst="rect">
                <a:avLst/>
              </a:prstGeom>
              <a:noFill/>
            </p:spPr>
            <p:txBody>
              <a:bodyPr wrap="square" rtlCol="0">
                <a:spAutoFit/>
              </a:bodyPr>
              <a:lstStyle/>
              <a:p>
                <a:r>
                  <a:rPr lang="ja-JP" altLang="en-US" dirty="0" smtClean="0">
                    <a:latin typeface="+mn-ea"/>
                  </a:rPr>
                  <a:t>図</a:t>
                </a:r>
                <a:r>
                  <a:rPr lang="en-US" altLang="ja-JP" dirty="0" smtClean="0">
                    <a:latin typeface="+mn-ea"/>
                  </a:rPr>
                  <a:t>13.</a:t>
                </a:r>
                <a14:m>
                  <m:oMath xmlns:m="http://schemas.openxmlformats.org/officeDocument/2006/math">
                    <m:r>
                      <a:rPr lang="ja-JP" altLang="en-US" i="1" smtClean="0">
                        <a:latin typeface="Cambria Math" panose="02040503050406030204" pitchFamily="18" charset="0"/>
                      </a:rPr>
                      <m:t> </m:t>
                    </m:r>
                  </m:oMath>
                </a14:m>
                <a:r>
                  <a:rPr lang="ja-JP" altLang="en-US" dirty="0" smtClean="0">
                    <a:latin typeface="+mn-ea"/>
                  </a:rPr>
                  <a:t>水位</a:t>
                </a:r>
                <a:r>
                  <a:rPr lang="ja-JP" altLang="en-US" dirty="0">
                    <a:latin typeface="+mn-ea"/>
                  </a:rPr>
                  <a:t>の差</a:t>
                </a: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431523" y="5049686"/>
                <a:ext cx="2624268" cy="369332"/>
              </a:xfrm>
              <a:prstGeom prst="rect">
                <a:avLst/>
              </a:prstGeom>
              <a:blipFill rotWithShape="0">
                <a:blip r:embed="rId5"/>
                <a:stretch>
                  <a:fillRect l="-2093" t="-11475" b="-21311"/>
                </a:stretch>
              </a:blipFill>
            </p:spPr>
            <p:txBody>
              <a:bodyPr/>
              <a:lstStyle/>
              <a:p>
                <a:r>
                  <a:rPr lang="ja-JP" altLang="en-US">
                    <a:noFill/>
                  </a:rPr>
                  <a:t> </a:t>
                </a:r>
              </a:p>
            </p:txBody>
          </p:sp>
        </mc:Fallback>
      </mc:AlternateContent>
      <p:sp>
        <p:nvSpPr>
          <p:cNvPr id="11" name="テキスト ボックス 18"/>
          <p:cNvSpPr txBox="1"/>
          <p:nvPr/>
        </p:nvSpPr>
        <p:spPr>
          <a:xfrm>
            <a:off x="4313402" y="5419018"/>
            <a:ext cx="3199953" cy="4238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just"/>
            <a:r>
              <a:rPr lang="ja-JP" altLang="en-US" kern="100" dirty="0" smtClean="0">
                <a:latin typeface="+mn-ea"/>
                <a:cs typeface="Times New Roman" panose="02020603050405020304" pitchFamily="18" charset="0"/>
              </a:rPr>
              <a:t>図</a:t>
            </a:r>
            <a:r>
              <a:rPr lang="en-US" altLang="ja-JP" kern="100" dirty="0" smtClean="0">
                <a:latin typeface="+mn-ea"/>
                <a:cs typeface="Times New Roman" panose="02020603050405020304" pitchFamily="18" charset="0"/>
              </a:rPr>
              <a:t>14.</a:t>
            </a:r>
            <a:r>
              <a:rPr lang="ja-JP" altLang="en-US" kern="100" dirty="0" smtClean="0">
                <a:latin typeface="+mn-ea"/>
                <a:cs typeface="Times New Roman" panose="02020603050405020304" pitchFamily="18" charset="0"/>
              </a:rPr>
              <a:t>タンク内圧</a:t>
            </a:r>
            <a:r>
              <a:rPr lang="ja-JP" altLang="en-US" kern="100" dirty="0">
                <a:latin typeface="+mn-ea"/>
                <a:cs typeface="Times New Roman" panose="02020603050405020304" pitchFamily="18" charset="0"/>
              </a:rPr>
              <a:t>と目標値の変化</a:t>
            </a: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9998" y="2619686"/>
            <a:ext cx="5040000" cy="3024001"/>
          </a:xfrm>
          <a:prstGeom prst="rect">
            <a:avLst/>
          </a:prstGeom>
        </p:spPr>
      </p:pic>
      <p:cxnSp>
        <p:nvCxnSpPr>
          <p:cNvPr id="12" name="直線コネクタ 11"/>
          <p:cNvCxnSpPr/>
          <p:nvPr/>
        </p:nvCxnSpPr>
        <p:spPr>
          <a:xfrm rot="-60000">
            <a:off x="822959" y="3834686"/>
            <a:ext cx="2637672" cy="9530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60000">
            <a:off x="821380" y="4227310"/>
            <a:ext cx="2637672" cy="953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818250" y="3923997"/>
            <a:ext cx="0" cy="70631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グループ化 14"/>
          <p:cNvGrpSpPr/>
          <p:nvPr/>
        </p:nvGrpSpPr>
        <p:grpSpPr>
          <a:xfrm>
            <a:off x="7448505" y="3744675"/>
            <a:ext cx="1440720" cy="615553"/>
            <a:chOff x="4102282" y="4536428"/>
            <a:chExt cx="1440720" cy="615553"/>
          </a:xfrm>
        </p:grpSpPr>
        <p:sp>
          <p:nvSpPr>
            <p:cNvPr id="16" name="テキスト ボックス 15"/>
            <p:cNvSpPr txBox="1"/>
            <p:nvPr/>
          </p:nvSpPr>
          <p:spPr>
            <a:xfrm>
              <a:off x="4102282" y="4536428"/>
              <a:ext cx="1440720" cy="615553"/>
            </a:xfrm>
            <a:prstGeom prst="rect">
              <a:avLst/>
            </a:prstGeom>
            <a:solidFill>
              <a:srgbClr val="FFFFFF"/>
            </a:solidFill>
            <a:ln>
              <a:solidFill>
                <a:schemeClr val="accent1">
                  <a:lumMod val="75000"/>
                </a:schemeClr>
              </a:solidFill>
            </a:ln>
          </p:spPr>
          <p:txBody>
            <a:bodyPr wrap="square" rtlCol="0">
              <a:spAutoFit/>
            </a:bodyPr>
            <a:lstStyle/>
            <a:p>
              <a:r>
                <a:rPr kumimoji="1" lang="ja-JP" altLang="en-US" dirty="0" smtClean="0"/>
                <a:t>　</a:t>
              </a:r>
              <a:r>
                <a:rPr kumimoji="1" lang="ja-JP" altLang="en-US" sz="1600" dirty="0" smtClean="0"/>
                <a:t>タンク内圧値</a:t>
              </a:r>
              <a:endParaRPr kumimoji="1" lang="en-US" altLang="ja-JP" sz="1600" dirty="0" smtClean="0"/>
            </a:p>
            <a:p>
              <a:r>
                <a:rPr lang="ja-JP" altLang="en-US" sz="1600" dirty="0" smtClean="0"/>
                <a:t>　目標値</a:t>
              </a:r>
              <a:endParaRPr kumimoji="1" lang="ja-JP" altLang="en-US" sz="1600" dirty="0"/>
            </a:p>
          </p:txBody>
        </p:sp>
        <p:sp>
          <p:nvSpPr>
            <p:cNvPr id="17" name="円/楕円 16"/>
            <p:cNvSpPr/>
            <p:nvPr/>
          </p:nvSpPr>
          <p:spPr>
            <a:xfrm>
              <a:off x="4146065" y="4652796"/>
              <a:ext cx="152669" cy="152669"/>
            </a:xfrm>
            <a:prstGeom prst="ellipse">
              <a:avLst/>
            </a:prstGeom>
            <a:solidFill>
              <a:srgbClr val="FE670A"/>
            </a:solidFill>
            <a:ln>
              <a:solidFill>
                <a:srgbClr val="FE67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4140913" y="4884347"/>
              <a:ext cx="152669" cy="152669"/>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433101" y="3638464"/>
            <a:ext cx="367336" cy="375247"/>
          </a:xfrm>
          <a:prstGeom prst="rect">
            <a:avLst/>
          </a:prstGeom>
          <a:noFill/>
          <a:ln w="57150">
            <a:solidFill>
              <a:srgbClr val="FFFF00"/>
            </a:solidFill>
          </a:ln>
        </p:spPr>
        <p:txBody>
          <a:bodyPr wrap="square" rtlCol="0">
            <a:spAutoFit/>
          </a:bodyPr>
          <a:lstStyle/>
          <a:p>
            <a:r>
              <a:rPr kumimoji="1" lang="ja-JP" altLang="en-US" dirty="0" smtClean="0"/>
              <a:t>外</a:t>
            </a:r>
            <a:endParaRPr kumimoji="1" lang="ja-JP" altLang="en-US" dirty="0"/>
          </a:p>
        </p:txBody>
      </p:sp>
      <p:sp>
        <p:nvSpPr>
          <p:cNvPr id="19" name="テキスト ボックス 18"/>
          <p:cNvSpPr txBox="1"/>
          <p:nvPr/>
        </p:nvSpPr>
        <p:spPr>
          <a:xfrm flipH="1">
            <a:off x="431522" y="4122084"/>
            <a:ext cx="393427" cy="369332"/>
          </a:xfrm>
          <a:prstGeom prst="rect">
            <a:avLst/>
          </a:prstGeom>
          <a:noFill/>
          <a:ln w="57150">
            <a:solidFill>
              <a:srgbClr val="FF0000"/>
            </a:solidFill>
          </a:ln>
        </p:spPr>
        <p:txBody>
          <a:bodyPr wrap="square" rtlCol="0">
            <a:spAutoFit/>
          </a:bodyPr>
          <a:lstStyle/>
          <a:p>
            <a:r>
              <a:rPr lang="ja-JP" altLang="en-US" dirty="0"/>
              <a:t>内</a:t>
            </a:r>
            <a:endParaRPr kumimoji="1" lang="ja-JP" altLang="en-US" dirty="0"/>
          </a:p>
        </p:txBody>
      </p:sp>
      <p:sp>
        <p:nvSpPr>
          <p:cNvPr id="8" name="テキスト ボックス 7"/>
          <p:cNvSpPr txBox="1"/>
          <p:nvPr/>
        </p:nvSpPr>
        <p:spPr>
          <a:xfrm>
            <a:off x="628235" y="6007362"/>
            <a:ext cx="7258710" cy="369332"/>
          </a:xfrm>
          <a:prstGeom prst="rect">
            <a:avLst/>
          </a:prstGeom>
          <a:noFill/>
        </p:spPr>
        <p:txBody>
          <a:bodyPr wrap="square" rtlCol="0">
            <a:spAutoFit/>
          </a:bodyPr>
          <a:lstStyle/>
          <a:p>
            <a:r>
              <a:rPr kumimoji="1" lang="ja-JP" altLang="en-US" dirty="0" smtClean="0"/>
              <a:t>目標値・・・事前実験から得られた外圧値に対して</a:t>
            </a:r>
            <a:r>
              <a:rPr lang="ja-JP" altLang="en-US" dirty="0" smtClean="0"/>
              <a:t>予想</a:t>
            </a:r>
            <a:r>
              <a:rPr lang="ja-JP" altLang="en-US" dirty="0"/>
              <a:t>される</a:t>
            </a:r>
            <a:r>
              <a:rPr kumimoji="1" lang="ja-JP" altLang="en-US" dirty="0" smtClean="0"/>
              <a:t>内圧値</a:t>
            </a:r>
            <a:endParaRPr kumimoji="1" lang="ja-JP" altLang="en-US" dirty="0"/>
          </a:p>
        </p:txBody>
      </p:sp>
      <p:sp>
        <p:nvSpPr>
          <p:cNvPr id="5" name="スライド番号プレースホルダー 4"/>
          <p:cNvSpPr>
            <a:spLocks noGrp="1"/>
          </p:cNvSpPr>
          <p:nvPr>
            <p:ph type="sldNum" sz="quarter" idx="12"/>
          </p:nvPr>
        </p:nvSpPr>
        <p:spPr/>
        <p:txBody>
          <a:bodyPr/>
          <a:lstStyle/>
          <a:p>
            <a:pPr>
              <a:defRPr/>
            </a:pPr>
            <a:fld id="{4C972969-3256-46DF-877D-380FA9E6F9E9}" type="slidenum">
              <a:rPr lang="ja-JP" altLang="en-US" smtClean="0"/>
              <a:pPr>
                <a:defRPr/>
              </a:pPr>
              <a:t>23</a:t>
            </a:fld>
            <a:endParaRPr lang="ja-JP" altLang="en-US" dirty="0"/>
          </a:p>
        </p:txBody>
      </p:sp>
    </p:spTree>
    <p:extLst>
      <p:ext uri="{BB962C8B-B14F-4D97-AF65-F5344CB8AC3E}">
        <p14:creationId xmlns:p14="http://schemas.microsoft.com/office/powerpoint/2010/main" val="3866449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06363" y="1090613"/>
            <a:ext cx="4016375" cy="5357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p:cNvSpPr/>
          <p:nvPr/>
        </p:nvSpPr>
        <p:spPr>
          <a:xfrm>
            <a:off x="490538" y="4549775"/>
            <a:ext cx="3248025" cy="1700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kumimoji="1" lang="ja-JP" altLang="en-US"/>
          </a:p>
        </p:txBody>
      </p:sp>
      <p:sp>
        <p:nvSpPr>
          <p:cNvPr id="25605" name="テキスト ボックス 7"/>
          <p:cNvSpPr txBox="1">
            <a:spLocks noChangeArrowheads="1"/>
          </p:cNvSpPr>
          <p:nvPr/>
        </p:nvSpPr>
        <p:spPr bwMode="auto">
          <a:xfrm>
            <a:off x="4791075" y="5121275"/>
            <a:ext cx="403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Char char="•"/>
            </a:pPr>
            <a:r>
              <a:rPr kumimoji="1" lang="ja-JP" altLang="en-US" sz="2400">
                <a:solidFill>
                  <a:schemeClr val="tx1"/>
                </a:solidFill>
                <a:latin typeface="Arial" panose="020B0604020202020204" pitchFamily="34" charset="0"/>
                <a:ea typeface="ＭＳ Ｐゴシック" panose="020B0600070205080204" pitchFamily="50" charset="-128"/>
              </a:rPr>
              <a:t>ポンプで水電解セルに水を供給し、電気分解によって水素を</a:t>
            </a:r>
            <a:r>
              <a:rPr lang="ja-JP" altLang="en-US" sz="2400">
                <a:solidFill>
                  <a:schemeClr val="tx1"/>
                </a:solidFill>
                <a:latin typeface="Arial" panose="020B0604020202020204" pitchFamily="34" charset="0"/>
                <a:ea typeface="ＭＳ Ｐゴシック" panose="020B0600070205080204" pitchFamily="50" charset="-128"/>
              </a:rPr>
              <a:t>生成</a:t>
            </a:r>
            <a:endParaRPr kumimoji="1" lang="ja-JP" altLang="en-US" sz="2400">
              <a:solidFill>
                <a:schemeClr val="tx1"/>
              </a:solidFill>
              <a:latin typeface="Arial" panose="020B0604020202020204" pitchFamily="34" charset="0"/>
              <a:ea typeface="ＭＳ Ｐゴシック" panose="020B0600070205080204" pitchFamily="50" charset="-128"/>
            </a:endParaRPr>
          </a:p>
        </p:txBody>
      </p:sp>
      <p:cxnSp>
        <p:nvCxnSpPr>
          <p:cNvPr id="9" name="直線矢印コネクタ 8"/>
          <p:cNvCxnSpPr/>
          <p:nvPr/>
        </p:nvCxnSpPr>
        <p:spPr>
          <a:xfrm>
            <a:off x="3727450" y="5207000"/>
            <a:ext cx="7905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490538" y="1090613"/>
            <a:ext cx="3248025" cy="3260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kumimoji="1" lang="ja-JP" altLang="en-US"/>
          </a:p>
        </p:txBody>
      </p:sp>
      <p:cxnSp>
        <p:nvCxnSpPr>
          <p:cNvPr id="11" name="直線矢印コネクタ 10"/>
          <p:cNvCxnSpPr/>
          <p:nvPr/>
        </p:nvCxnSpPr>
        <p:spPr>
          <a:xfrm>
            <a:off x="3727450" y="1549400"/>
            <a:ext cx="7905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506913" y="642938"/>
            <a:ext cx="4322762" cy="3786187"/>
          </a:xfrm>
          <a:prstGeom prst="rect">
            <a:avLst/>
          </a:prstGeom>
          <a:noFill/>
        </p:spPr>
        <p:txBody>
          <a:bodyPr>
            <a:spAutoFit/>
          </a:bodyPr>
          <a:lstStyle/>
          <a:p>
            <a:pPr marL="342900" indent="-342900" eaLnBrk="1" hangingPunct="1">
              <a:buFont typeface="Arial" panose="020B0604020202020204" pitchFamily="34" charset="0"/>
              <a:buChar char="•"/>
              <a:defRPr/>
            </a:pPr>
            <a:r>
              <a:rPr kumimoji="1" lang="ja-JP" altLang="en-US" sz="2400" dirty="0"/>
              <a:t>生成した水素を水上置換法で収集</a:t>
            </a:r>
            <a:endParaRPr kumimoji="1" lang="en-US" altLang="ja-JP" sz="2400" dirty="0"/>
          </a:p>
          <a:p>
            <a:pPr marL="342900" indent="-342900" eaLnBrk="1" hangingPunct="1">
              <a:buFont typeface="Arial" panose="020B0604020202020204" pitchFamily="34" charset="0"/>
              <a:buChar char="•"/>
              <a:defRPr/>
            </a:pPr>
            <a:endParaRPr lang="en-US" altLang="ja-JP" sz="2400" dirty="0"/>
          </a:p>
          <a:p>
            <a:pPr marL="342900" indent="-342900" eaLnBrk="1" hangingPunct="1">
              <a:buFont typeface="Arial" panose="020B0604020202020204" pitchFamily="34" charset="0"/>
              <a:buChar char="•"/>
              <a:defRPr/>
            </a:pPr>
            <a:r>
              <a:rPr lang="ja-JP" altLang="en-US" sz="2400" dirty="0"/>
              <a:t>気圧センサで水素タンク内圧と外圧を計測</a:t>
            </a:r>
            <a:endParaRPr lang="en-US" altLang="ja-JP" sz="2400" dirty="0"/>
          </a:p>
          <a:p>
            <a:pPr marL="342900" indent="-342900" eaLnBrk="1" hangingPunct="1">
              <a:buFont typeface="Arial" panose="020B0604020202020204" pitchFamily="34" charset="0"/>
              <a:buChar char="•"/>
              <a:defRPr/>
            </a:pPr>
            <a:endParaRPr lang="en-US" altLang="ja-JP" sz="2400" dirty="0"/>
          </a:p>
          <a:p>
            <a:pPr marL="342900" indent="-342900" eaLnBrk="1" hangingPunct="1">
              <a:buFont typeface="Arial" panose="020B0604020202020204" pitchFamily="34" charset="0"/>
              <a:buChar char="•"/>
              <a:defRPr/>
            </a:pPr>
            <a:r>
              <a:rPr kumimoji="1" lang="ja-JP" altLang="en-US" sz="2400" dirty="0"/>
              <a:t>モーターポンプによって</a:t>
            </a:r>
            <a:endParaRPr lang="en-US" altLang="ja-JP" sz="2400" dirty="0"/>
          </a:p>
          <a:p>
            <a:pPr eaLnBrk="1" hangingPunct="1">
              <a:buFont typeface="Arial" panose="020B0604020202020204" pitchFamily="34" charset="0"/>
              <a:buNone/>
              <a:defRPr/>
            </a:pPr>
            <a:r>
              <a:rPr lang="ja-JP" altLang="en-US" sz="2400" dirty="0"/>
              <a:t>      </a:t>
            </a:r>
            <a:r>
              <a:rPr kumimoji="1" lang="ja-JP" altLang="en-US" sz="2400" dirty="0"/>
              <a:t>排水</a:t>
            </a:r>
            <a:r>
              <a:rPr kumimoji="1" lang="en-US" altLang="ja-JP" sz="2400" dirty="0"/>
              <a:t>, </a:t>
            </a:r>
            <a:r>
              <a:rPr lang="ja-JP" altLang="en-US" sz="2400" dirty="0"/>
              <a:t>水位を調節</a:t>
            </a:r>
            <a:endParaRPr lang="en-US" altLang="ja-JP" sz="2400" dirty="0"/>
          </a:p>
          <a:p>
            <a:pPr eaLnBrk="1" hangingPunct="1">
              <a:buFont typeface="Arial" panose="020B0604020202020204" pitchFamily="34" charset="0"/>
              <a:buNone/>
              <a:defRPr/>
            </a:pPr>
            <a:endParaRPr kumimoji="1" lang="en-US" altLang="ja-JP" sz="2400" dirty="0"/>
          </a:p>
          <a:p>
            <a:pPr marL="342900" indent="-342900" eaLnBrk="1" hangingPunct="1">
              <a:buFont typeface="Arial" panose="020B0604020202020204" pitchFamily="34" charset="0"/>
              <a:buChar char="•"/>
              <a:defRPr/>
            </a:pPr>
            <a:r>
              <a:rPr lang="ja-JP" altLang="en-US" sz="2400" dirty="0"/>
              <a:t>ロードセルで水の質量を計測</a:t>
            </a:r>
            <a:endParaRPr kumimoji="1" lang="ja-JP" altLang="en-US" sz="2400" dirty="0"/>
          </a:p>
        </p:txBody>
      </p:sp>
      <p:cxnSp>
        <p:nvCxnSpPr>
          <p:cNvPr id="13" name="直線コネクタ 12"/>
          <p:cNvCxnSpPr/>
          <p:nvPr/>
        </p:nvCxnSpPr>
        <p:spPr>
          <a:xfrm>
            <a:off x="0" y="4621213"/>
            <a:ext cx="9144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24</a:t>
            </a:fld>
            <a:endParaRPr lang="ja-JP" altLang="en-US" sz="1800">
              <a:solidFill>
                <a:schemeClr val="tx1"/>
              </a:solidFill>
            </a:endParaRPr>
          </a:p>
        </p:txBody>
      </p:sp>
    </p:spTree>
    <p:extLst>
      <p:ext uri="{BB962C8B-B14F-4D97-AF65-F5344CB8AC3E}">
        <p14:creationId xmlns:p14="http://schemas.microsoft.com/office/powerpoint/2010/main" val="36852894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まとめ</a:t>
            </a:r>
          </a:p>
        </p:txBody>
      </p:sp>
      <p:sp>
        <p:nvSpPr>
          <p:cNvPr id="26627" name="コンテンツ プレースホルダー 2"/>
          <p:cNvSpPr>
            <a:spLocks noGrp="1" noChangeArrowheads="1"/>
          </p:cNvSpPr>
          <p:nvPr>
            <p:ph idx="1"/>
          </p:nvPr>
        </p:nvSpPr>
        <p:spPr>
          <a:xfrm>
            <a:off x="334963" y="1865313"/>
            <a:ext cx="8101012" cy="4324350"/>
          </a:xfrm>
        </p:spPr>
        <p:txBody>
          <a:bodyPr/>
          <a:lstStyle/>
          <a:p>
            <a:pPr algn="l" eaLnBrk="1" hangingPunct="1">
              <a:lnSpc>
                <a:spcPct val="80000"/>
              </a:lnSpc>
              <a:buFont typeface="Wingdings 3" panose="05040102010807070707" pitchFamily="18" charset="2"/>
              <a:buChar char=""/>
            </a:pPr>
            <a:r>
              <a:rPr lang="ja-JP" altLang="en-US" sz="2600" smtClean="0"/>
              <a:t>気圧センサを用いた水素の収集・生成量をモル数と</a:t>
            </a:r>
            <a:endParaRPr lang="en-US" altLang="ja-JP" sz="2600" smtClean="0"/>
          </a:p>
          <a:p>
            <a:pPr algn="l" eaLnBrk="1" hangingPunct="1">
              <a:lnSpc>
                <a:spcPct val="80000"/>
              </a:lnSpc>
            </a:pPr>
            <a:r>
              <a:rPr lang="ja-JP" altLang="en-US" sz="2600" smtClean="0"/>
              <a:t>  して計測するシステムを開発できた！</a:t>
            </a:r>
            <a:endParaRPr lang="en-US" altLang="ja-JP" sz="2600" smtClean="0"/>
          </a:p>
          <a:p>
            <a:pPr algn="l" eaLnBrk="1" hangingPunct="1">
              <a:lnSpc>
                <a:spcPct val="80000"/>
              </a:lnSpc>
            </a:pPr>
            <a:endParaRPr lang="en-US" altLang="ja-JP" sz="2600" smtClean="0"/>
          </a:p>
          <a:p>
            <a:pPr algn="l" eaLnBrk="1" hangingPunct="1">
              <a:lnSpc>
                <a:spcPct val="80000"/>
              </a:lnSpc>
            </a:pPr>
            <a:r>
              <a:rPr lang="en-US" altLang="ja-JP" sz="1900" smtClean="0"/>
              <a:t>	</a:t>
            </a:r>
            <a:r>
              <a:rPr lang="ja-JP" altLang="en-US" sz="1900" smtClean="0"/>
              <a:t>　</a:t>
            </a:r>
          </a:p>
          <a:p>
            <a:pPr algn="l" eaLnBrk="1" hangingPunct="1">
              <a:lnSpc>
                <a:spcPct val="80000"/>
              </a:lnSpc>
              <a:buFont typeface="Wingdings 3" panose="05040102010807070707" pitchFamily="18" charset="2"/>
              <a:buChar char=""/>
            </a:pPr>
            <a:r>
              <a:rPr lang="ja-JP" altLang="en-US" sz="2600" smtClean="0"/>
              <a:t>これらのシステムを</a:t>
            </a:r>
            <a:r>
              <a:rPr lang="ja-JP" altLang="en-US" sz="2600" u="sng" smtClean="0">
                <a:solidFill>
                  <a:srgbClr val="FF0000"/>
                </a:solidFill>
              </a:rPr>
              <a:t>マイコン</a:t>
            </a:r>
            <a:r>
              <a:rPr lang="ja-JP" altLang="en-US" sz="2600" smtClean="0"/>
              <a:t>を用いて</a:t>
            </a:r>
            <a:r>
              <a:rPr lang="ja-JP" altLang="en-US" sz="2600" u="sng" smtClean="0">
                <a:solidFill>
                  <a:srgbClr val="FF0000"/>
                </a:solidFill>
              </a:rPr>
              <a:t>自動化</a:t>
            </a:r>
            <a:r>
              <a:rPr lang="ja-JP" altLang="en-US" sz="2600" smtClean="0"/>
              <a:t>した</a:t>
            </a:r>
            <a:endParaRPr lang="en-US" altLang="ja-JP" sz="2600" smtClean="0"/>
          </a:p>
          <a:p>
            <a:pPr algn="l" eaLnBrk="1" hangingPunct="1">
              <a:lnSpc>
                <a:spcPct val="80000"/>
              </a:lnSpc>
            </a:pPr>
            <a:endParaRPr lang="ja-JP" altLang="en-US" sz="1900" smtClean="0"/>
          </a:p>
          <a:p>
            <a:pPr algn="l" eaLnBrk="1" hangingPunct="1">
              <a:lnSpc>
                <a:spcPct val="80000"/>
              </a:lnSpc>
            </a:pPr>
            <a:endParaRPr lang="ja-JP" altLang="en-US" sz="1900" smtClean="0"/>
          </a:p>
          <a:p>
            <a:pPr algn="l" eaLnBrk="1" hangingPunct="1">
              <a:lnSpc>
                <a:spcPct val="80000"/>
              </a:lnSpc>
            </a:pPr>
            <a:endParaRPr lang="ja-JP" altLang="en-US" sz="1900" smtClean="0"/>
          </a:p>
        </p:txBody>
      </p:sp>
      <p:sp>
        <p:nvSpPr>
          <p:cNvPr id="26629" name="フローチャート: せん孔テープ 5"/>
          <p:cNvSpPr>
            <a:spLocks noChangeArrowheads="1"/>
          </p:cNvSpPr>
          <p:nvPr/>
        </p:nvSpPr>
        <p:spPr bwMode="auto">
          <a:xfrm>
            <a:off x="747713" y="4362450"/>
            <a:ext cx="7277100" cy="1044575"/>
          </a:xfrm>
          <a:prstGeom prst="flowChartPunchedTape">
            <a:avLst/>
          </a:prstGeom>
          <a:solidFill>
            <a:srgbClr val="FADFCF"/>
          </a:solidFill>
          <a:ln w="19050" cap="rnd">
            <a:solidFill>
              <a:srgbClr val="002060"/>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3200">
                <a:solidFill>
                  <a:srgbClr val="FF0000"/>
                </a:solidFill>
                <a:latin typeface="メイリオ" panose="020B0604030504040204" pitchFamily="50" charset="-128"/>
                <a:sym typeface="メイリオ" panose="020B0604030504040204" pitchFamily="50" charset="-128"/>
              </a:rPr>
              <a:t>本研究の目標を達成できた！</a:t>
            </a: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25</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8" y="2966000"/>
            <a:ext cx="6987654" cy="3487146"/>
          </a:xfrm>
          <a:prstGeom prst="rect">
            <a:avLst/>
          </a:prstGeom>
        </p:spPr>
      </p:pic>
      <p:sp>
        <p:nvSpPr>
          <p:cNvPr id="2" name="タイトル 1"/>
          <p:cNvSpPr>
            <a:spLocks noGrp="1"/>
          </p:cNvSpPr>
          <p:nvPr>
            <p:ph type="title"/>
          </p:nvPr>
        </p:nvSpPr>
        <p:spPr/>
        <p:txBody>
          <a:bodyPr/>
          <a:lstStyle/>
          <a:p>
            <a:r>
              <a:rPr lang="ja-JP" altLang="en-US" dirty="0" smtClean="0"/>
              <a:t>ワイヤレス給電</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最終目標</a:t>
            </a:r>
            <a:endParaRPr kumimoji="1" lang="en-US" altLang="ja-JP" dirty="0" smtClean="0"/>
          </a:p>
          <a:p>
            <a:r>
              <a:rPr kumimoji="1" lang="ja-JP" altLang="en-US" dirty="0" smtClean="0"/>
              <a:t>受電側と送電側の距離があっても充電できるようにしたい</a:t>
            </a:r>
            <a:endParaRPr kumimoji="1" lang="ja-JP" altLang="en-US"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7364" y="-113616"/>
            <a:ext cx="2679396" cy="2679396"/>
          </a:xfrm>
          <a:prstGeom prst="rect">
            <a:avLst/>
          </a:prstGeom>
        </p:spPr>
      </p:pic>
      <p:sp>
        <p:nvSpPr>
          <p:cNvPr id="7" name="テキスト ボックス 6"/>
          <p:cNvSpPr txBox="1"/>
          <p:nvPr/>
        </p:nvSpPr>
        <p:spPr>
          <a:xfrm>
            <a:off x="740194" y="3613851"/>
            <a:ext cx="4689399" cy="1754326"/>
          </a:xfrm>
          <a:prstGeom prst="rect">
            <a:avLst/>
          </a:prstGeom>
          <a:noFill/>
        </p:spPr>
        <p:txBody>
          <a:bodyPr wrap="square" rtlCol="0">
            <a:spAutoFit/>
          </a:bodyPr>
          <a:lstStyle/>
          <a:p>
            <a:pPr algn="ctr"/>
            <a:r>
              <a:rPr kumimoji="1" lang="ja-JP" altLang="en-US" dirty="0" smtClean="0"/>
              <a:t>効率を上げるには電源の周波数設定が重要</a:t>
            </a:r>
            <a:endParaRPr kumimoji="1" lang="en-US" altLang="ja-JP" dirty="0" smtClean="0"/>
          </a:p>
          <a:p>
            <a:pPr algn="ctr"/>
            <a:r>
              <a:rPr kumimoji="1" lang="ja-JP" altLang="en-US" dirty="0" smtClean="0"/>
              <a:t>↓</a:t>
            </a:r>
            <a:endParaRPr kumimoji="1" lang="en-US" altLang="ja-JP" dirty="0" smtClean="0"/>
          </a:p>
          <a:p>
            <a:pPr algn="ctr"/>
            <a:r>
              <a:rPr lang="ja-JP" altLang="en-US" dirty="0"/>
              <a:t>最適な周波数を</a:t>
            </a:r>
            <a:r>
              <a:rPr lang="ja-JP" altLang="en-US" dirty="0" smtClean="0"/>
              <a:t>見つけたい</a:t>
            </a:r>
            <a:endParaRPr lang="en-US" altLang="ja-JP" dirty="0" smtClean="0"/>
          </a:p>
          <a:p>
            <a:pPr algn="ctr"/>
            <a:r>
              <a:rPr lang="ja-JP" altLang="en-US" dirty="0" smtClean="0"/>
              <a:t>↓</a:t>
            </a:r>
            <a:endParaRPr lang="en-US" altLang="ja-JP" dirty="0" smtClean="0"/>
          </a:p>
          <a:p>
            <a:pPr algn="ctr"/>
            <a:r>
              <a:rPr lang="ja-JP" altLang="en-US" dirty="0"/>
              <a:t>手動で周波数を変更するのは大変</a:t>
            </a:r>
            <a:r>
              <a:rPr lang="en-US" altLang="ja-JP" dirty="0"/>
              <a:t>…</a:t>
            </a:r>
            <a:endParaRPr lang="ja-JP" altLang="en-US" dirty="0"/>
          </a:p>
          <a:p>
            <a:pPr algn="ctr"/>
            <a:endParaRPr kumimoji="1" lang="ja-JP" altLang="en-US" dirty="0"/>
          </a:p>
        </p:txBody>
      </p:sp>
      <p:sp>
        <p:nvSpPr>
          <p:cNvPr id="10" name="テキスト ボックス 9"/>
          <p:cNvSpPr txBox="1"/>
          <p:nvPr/>
        </p:nvSpPr>
        <p:spPr>
          <a:xfrm>
            <a:off x="1323833" y="5568287"/>
            <a:ext cx="3271026" cy="369332"/>
          </a:xfrm>
          <a:prstGeom prst="rect">
            <a:avLst/>
          </a:prstGeom>
          <a:noFill/>
        </p:spPr>
        <p:txBody>
          <a:bodyPr wrap="square" rtlCol="0">
            <a:spAutoFit/>
          </a:bodyPr>
          <a:lstStyle/>
          <a:p>
            <a:endParaRPr kumimoji="1" lang="ja-JP" altLang="en-US" dirty="0"/>
          </a:p>
        </p:txBody>
      </p:sp>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9291" y="4368800"/>
            <a:ext cx="2265920" cy="2572343"/>
          </a:xfrm>
          <a:prstGeom prst="rect">
            <a:avLst/>
          </a:prstGeom>
        </p:spPr>
      </p:pic>
      <p:sp>
        <p:nvSpPr>
          <p:cNvPr id="13" name="テキスト ボックス 12"/>
          <p:cNvSpPr txBox="1"/>
          <p:nvPr/>
        </p:nvSpPr>
        <p:spPr>
          <a:xfrm>
            <a:off x="1317190" y="5387365"/>
            <a:ext cx="3985146" cy="400110"/>
          </a:xfrm>
          <a:prstGeom prst="rect">
            <a:avLst/>
          </a:prstGeom>
          <a:noFill/>
        </p:spPr>
        <p:txBody>
          <a:bodyPr wrap="square" rtlCol="0">
            <a:spAutoFit/>
          </a:bodyPr>
          <a:lstStyle/>
          <a:p>
            <a:r>
              <a:rPr lang="ja-JP" altLang="en-US" sz="2000" dirty="0"/>
              <a:t>プログラム</a:t>
            </a:r>
            <a:r>
              <a:rPr lang="ja-JP" altLang="en-US" sz="2000" dirty="0" smtClean="0"/>
              <a:t>を用いて自動化しよう！</a:t>
            </a:r>
            <a:endParaRPr kumimoji="1" lang="ja-JP" altLang="en-US" sz="2000" dirty="0"/>
          </a:p>
        </p:txBody>
      </p:sp>
      <p:sp>
        <p:nvSpPr>
          <p:cNvPr id="16" name="テキスト ボックス 15"/>
          <p:cNvSpPr txBox="1"/>
          <p:nvPr/>
        </p:nvSpPr>
        <p:spPr>
          <a:xfrm>
            <a:off x="832352" y="3208740"/>
            <a:ext cx="982961" cy="369332"/>
          </a:xfrm>
          <a:prstGeom prst="rect">
            <a:avLst/>
          </a:prstGeom>
          <a:noFill/>
        </p:spPr>
        <p:txBody>
          <a:bodyPr wrap="none" rtlCol="0">
            <a:spAutoFit/>
          </a:bodyPr>
          <a:lstStyle/>
          <a:p>
            <a:r>
              <a:rPr kumimoji="1" lang="en-US" altLang="ja-JP" dirty="0" smtClean="0"/>
              <a:t>(</a:t>
            </a:r>
            <a:r>
              <a:rPr kumimoji="1" lang="ja-JP" altLang="en-US" dirty="0" smtClean="0"/>
              <a:t>スマホ</a:t>
            </a:r>
            <a:r>
              <a:rPr kumimoji="1" lang="en-US" altLang="ja-JP" dirty="0" smtClean="0"/>
              <a:t>)</a:t>
            </a:r>
            <a:endParaRPr kumimoji="1" lang="ja-JP" altLang="en-US" dirty="0"/>
          </a:p>
        </p:txBody>
      </p:sp>
      <p:sp>
        <p:nvSpPr>
          <p:cNvPr id="17" name="テキスト ボックス 16"/>
          <p:cNvSpPr txBox="1"/>
          <p:nvPr/>
        </p:nvSpPr>
        <p:spPr>
          <a:xfrm>
            <a:off x="1815313" y="3087370"/>
            <a:ext cx="1018227" cy="369332"/>
          </a:xfrm>
          <a:prstGeom prst="rect">
            <a:avLst/>
          </a:prstGeom>
          <a:noFill/>
        </p:spPr>
        <p:txBody>
          <a:bodyPr wrap="none" rtlCol="0">
            <a:spAutoFit/>
          </a:bodyPr>
          <a:lstStyle/>
          <a:p>
            <a:r>
              <a:rPr kumimoji="1" lang="en-US" altLang="ja-JP" dirty="0" smtClean="0"/>
              <a:t>(</a:t>
            </a:r>
            <a:r>
              <a:rPr lang="ja-JP" altLang="en-US" dirty="0"/>
              <a:t>充電器</a:t>
            </a:r>
            <a:r>
              <a:rPr kumimoji="1" lang="en-US" altLang="ja-JP" dirty="0" smtClean="0"/>
              <a:t>)</a:t>
            </a:r>
            <a:endParaRPr kumimoji="1" lang="ja-JP" altLang="en-US" dirty="0"/>
          </a:p>
        </p:txBody>
      </p:sp>
      <p:sp>
        <p:nvSpPr>
          <p:cNvPr id="5" name="スライド番号プレースホルダー 4"/>
          <p:cNvSpPr>
            <a:spLocks noGrp="1"/>
          </p:cNvSpPr>
          <p:nvPr>
            <p:ph type="sldNum" sz="quarter" idx="12"/>
          </p:nvPr>
        </p:nvSpPr>
        <p:spPr/>
        <p:txBody>
          <a:bodyPr/>
          <a:lstStyle/>
          <a:p>
            <a:pPr>
              <a:defRPr/>
            </a:pPr>
            <a:fld id="{4C972969-3256-46DF-877D-380FA9E6F9E9}" type="slidenum">
              <a:rPr lang="ja-JP" altLang="en-US" smtClean="0"/>
              <a:pPr>
                <a:defRPr/>
              </a:pPr>
              <a:t>26</a:t>
            </a:fld>
            <a:endParaRPr lang="ja-JP" altLang="en-US" dirty="0"/>
          </a:p>
        </p:txBody>
      </p:sp>
    </p:spTree>
    <p:extLst>
      <p:ext uri="{BB962C8B-B14F-4D97-AF65-F5344CB8AC3E}">
        <p14:creationId xmlns:p14="http://schemas.microsoft.com/office/powerpoint/2010/main" val="3082797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１年生の皆さんへ</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endParaRPr lang="en-US" altLang="ja-JP" dirty="0"/>
          </a:p>
          <a:p>
            <a:endParaRPr kumimoji="1" lang="en-US" altLang="ja-JP" dirty="0" smtClean="0"/>
          </a:p>
          <a:p>
            <a:endParaRPr lang="en-US" altLang="ja-JP" dirty="0"/>
          </a:p>
          <a:p>
            <a:pPr marL="0" indent="0">
              <a:buNone/>
            </a:pP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91" y="474307"/>
            <a:ext cx="9153050" cy="6742857"/>
          </a:xfrm>
          <a:prstGeom prst="rect">
            <a:avLst/>
          </a:prstGeom>
        </p:spPr>
      </p:pic>
      <p:sp>
        <p:nvSpPr>
          <p:cNvPr id="8" name="テキスト ボックス 7"/>
          <p:cNvSpPr txBox="1"/>
          <p:nvPr/>
        </p:nvSpPr>
        <p:spPr>
          <a:xfrm>
            <a:off x="973522" y="1625821"/>
            <a:ext cx="3935188" cy="3693319"/>
          </a:xfrm>
          <a:prstGeom prst="rect">
            <a:avLst/>
          </a:prstGeom>
          <a:noFill/>
        </p:spPr>
        <p:txBody>
          <a:bodyPr wrap="square" rtlCol="0">
            <a:spAutoFit/>
          </a:bodyPr>
          <a:lstStyle/>
          <a:p>
            <a:r>
              <a:rPr kumimoji="1" lang="ja-JP" altLang="en-US" dirty="0" smtClean="0">
                <a:solidFill>
                  <a:schemeClr val="bg1"/>
                </a:solidFill>
              </a:rPr>
              <a:t>・</a:t>
            </a:r>
            <a:r>
              <a:rPr lang="ja-JP" altLang="en-US" dirty="0" smtClean="0">
                <a:solidFill>
                  <a:schemeClr val="bg1"/>
                </a:solidFill>
              </a:rPr>
              <a:t>プログラミング</a:t>
            </a:r>
            <a:endParaRPr lang="en-US" altLang="ja-JP" dirty="0" smtClean="0">
              <a:solidFill>
                <a:schemeClr val="bg1"/>
              </a:solidFill>
            </a:endParaRPr>
          </a:p>
          <a:p>
            <a:r>
              <a:rPr kumimoji="1" lang="ja-JP" altLang="en-US" dirty="0" smtClean="0">
                <a:solidFill>
                  <a:schemeClr val="bg1"/>
                </a:solidFill>
              </a:rPr>
              <a:t>・制御</a:t>
            </a:r>
            <a:endParaRPr kumimoji="1" lang="en-US" altLang="ja-JP" dirty="0" smtClean="0">
              <a:solidFill>
                <a:schemeClr val="bg1"/>
              </a:solidFill>
            </a:endParaRPr>
          </a:p>
          <a:p>
            <a:r>
              <a:rPr lang="ja-JP" altLang="en-US" dirty="0" smtClean="0">
                <a:solidFill>
                  <a:schemeClr val="bg1"/>
                </a:solidFill>
              </a:rPr>
              <a:t>・電子・電気回路</a:t>
            </a:r>
            <a:endParaRPr lang="en-US" altLang="ja-JP" dirty="0" smtClean="0">
              <a:solidFill>
                <a:schemeClr val="bg1"/>
              </a:solidFill>
            </a:endParaRPr>
          </a:p>
          <a:p>
            <a:r>
              <a:rPr kumimoji="1" lang="ja-JP" altLang="en-US" dirty="0" smtClean="0">
                <a:solidFill>
                  <a:schemeClr val="bg1"/>
                </a:solidFill>
              </a:rPr>
              <a:t>・化学</a:t>
            </a:r>
            <a:endParaRPr kumimoji="1" lang="en-US" altLang="ja-JP" dirty="0" smtClean="0">
              <a:solidFill>
                <a:schemeClr val="bg1"/>
              </a:solidFill>
            </a:endParaRPr>
          </a:p>
          <a:p>
            <a:r>
              <a:rPr lang="en-US" altLang="ja-JP" dirty="0">
                <a:solidFill>
                  <a:schemeClr val="bg1"/>
                </a:solidFill>
              </a:rPr>
              <a:t>		</a:t>
            </a:r>
            <a:r>
              <a:rPr lang="en-US" altLang="ja-JP" dirty="0" smtClean="0">
                <a:solidFill>
                  <a:schemeClr val="bg1"/>
                </a:solidFill>
              </a:rPr>
              <a:t>etc.</a:t>
            </a:r>
          </a:p>
          <a:p>
            <a:endParaRPr kumimoji="1" lang="en-US" altLang="ja-JP" dirty="0">
              <a:solidFill>
                <a:schemeClr val="bg1"/>
              </a:solidFill>
            </a:endParaRPr>
          </a:p>
          <a:p>
            <a:r>
              <a:rPr lang="ja-JP" altLang="en-US" dirty="0" smtClean="0">
                <a:solidFill>
                  <a:schemeClr val="bg1"/>
                </a:solidFill>
              </a:rPr>
              <a:t>今はどこで必要になる知識なのかわからなくても後々わかります！！</a:t>
            </a:r>
            <a:endParaRPr lang="en-US" altLang="ja-JP" dirty="0" smtClean="0">
              <a:solidFill>
                <a:schemeClr val="bg1"/>
              </a:solidFill>
            </a:endParaRPr>
          </a:p>
          <a:p>
            <a:r>
              <a:rPr lang="ja-JP" altLang="en-US" dirty="0" smtClean="0">
                <a:solidFill>
                  <a:schemeClr val="bg1"/>
                </a:solidFill>
              </a:rPr>
              <a:t>研究室配属の希望は成績が関係してきます。</a:t>
            </a:r>
            <a:endParaRPr lang="en-US" altLang="ja-JP" dirty="0">
              <a:solidFill>
                <a:schemeClr val="bg1"/>
              </a:solidFill>
            </a:endParaRPr>
          </a:p>
          <a:p>
            <a:r>
              <a:rPr lang="ja-JP" altLang="en-US" dirty="0" smtClean="0">
                <a:solidFill>
                  <a:schemeClr val="bg1"/>
                </a:solidFill>
              </a:rPr>
              <a:t>いずれ自分が行きたい研究室にいけるようにテストは頑張りましょう！！</a:t>
            </a:r>
            <a:endParaRPr lang="en-US" altLang="ja-JP" dirty="0" smtClean="0">
              <a:solidFill>
                <a:schemeClr val="bg1"/>
              </a:solidFill>
            </a:endParaRPr>
          </a:p>
          <a:p>
            <a:endParaRPr kumimoji="1" lang="ja-JP" altLang="en-US" dirty="0"/>
          </a:p>
        </p:txBody>
      </p:sp>
      <p:sp>
        <p:nvSpPr>
          <p:cNvPr id="5" name="スライド番号プレースホルダー 4"/>
          <p:cNvSpPr>
            <a:spLocks noGrp="1"/>
          </p:cNvSpPr>
          <p:nvPr>
            <p:ph type="sldNum" sz="quarter" idx="12"/>
          </p:nvPr>
        </p:nvSpPr>
        <p:spPr/>
        <p:txBody>
          <a:bodyPr/>
          <a:lstStyle/>
          <a:p>
            <a:pPr>
              <a:defRPr/>
            </a:pPr>
            <a:fld id="{4C972969-3256-46DF-877D-380FA9E6F9E9}" type="slidenum">
              <a:rPr lang="ja-JP" altLang="en-US" smtClean="0"/>
              <a:pPr>
                <a:defRPr/>
              </a:pPr>
              <a:t>27</a:t>
            </a:fld>
            <a:endParaRPr lang="ja-JP" altLang="en-US" dirty="0"/>
          </a:p>
        </p:txBody>
      </p:sp>
    </p:spTree>
    <p:extLst>
      <p:ext uri="{BB962C8B-B14F-4D97-AF65-F5344CB8AC3E}">
        <p14:creationId xmlns:p14="http://schemas.microsoft.com/office/powerpoint/2010/main" val="19748275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水面が一致しない原因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5" name="グループ化 4"/>
          <p:cNvGrpSpPr/>
          <p:nvPr/>
        </p:nvGrpSpPr>
        <p:grpSpPr>
          <a:xfrm>
            <a:off x="822959" y="1845734"/>
            <a:ext cx="7485710" cy="4717769"/>
            <a:chOff x="1316021" y="122609"/>
            <a:chExt cx="10373557" cy="6537796"/>
          </a:xfrm>
        </p:grpSpPr>
        <p:sp>
          <p:nvSpPr>
            <p:cNvPr id="6" name="正方形/長方形 5"/>
            <p:cNvSpPr/>
            <p:nvPr/>
          </p:nvSpPr>
          <p:spPr>
            <a:xfrm>
              <a:off x="2235181" y="3486787"/>
              <a:ext cx="7988281" cy="314988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7" name="グループ化 6"/>
            <p:cNvGrpSpPr/>
            <p:nvPr/>
          </p:nvGrpSpPr>
          <p:grpSpPr>
            <a:xfrm>
              <a:off x="2959880" y="3358480"/>
              <a:ext cx="1867436" cy="2494209"/>
              <a:chOff x="1571223" y="2554309"/>
              <a:chExt cx="1867436" cy="2494209"/>
            </a:xfrm>
          </p:grpSpPr>
          <p:cxnSp>
            <p:nvCxnSpPr>
              <p:cNvPr id="62" name="直線コネクタ 61"/>
              <p:cNvCxnSpPr/>
              <p:nvPr/>
            </p:nvCxnSpPr>
            <p:spPr>
              <a:xfrm>
                <a:off x="1571223" y="2554309"/>
                <a:ext cx="0" cy="2494209"/>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rot="16200000">
                <a:off x="2504941" y="1620592"/>
                <a:ext cx="0" cy="1867436"/>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3438659" y="2554309"/>
                <a:ext cx="0" cy="2494209"/>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p:cNvGrpSpPr/>
            <p:nvPr/>
          </p:nvGrpSpPr>
          <p:grpSpPr>
            <a:xfrm>
              <a:off x="4217003" y="1839823"/>
              <a:ext cx="3236542" cy="4576734"/>
              <a:chOff x="8765767" y="1663874"/>
              <a:chExt cx="3166890" cy="3735123"/>
            </a:xfrm>
          </p:grpSpPr>
          <p:grpSp>
            <p:nvGrpSpPr>
              <p:cNvPr id="48" name="グループ化 47"/>
              <p:cNvGrpSpPr/>
              <p:nvPr/>
            </p:nvGrpSpPr>
            <p:grpSpPr>
              <a:xfrm>
                <a:off x="8765768" y="1663874"/>
                <a:ext cx="3166889" cy="3735123"/>
                <a:chOff x="8169530" y="1960088"/>
                <a:chExt cx="3166889" cy="3735123"/>
              </a:xfrm>
            </p:grpSpPr>
            <p:grpSp>
              <p:nvGrpSpPr>
                <p:cNvPr id="52" name="グループ化 51"/>
                <p:cNvGrpSpPr/>
                <p:nvPr/>
              </p:nvGrpSpPr>
              <p:grpSpPr>
                <a:xfrm>
                  <a:off x="10983844" y="1960088"/>
                  <a:ext cx="352575" cy="3405982"/>
                  <a:chOff x="10906571" y="2001757"/>
                  <a:chExt cx="352575" cy="3405982"/>
                </a:xfrm>
              </p:grpSpPr>
              <p:cxnSp>
                <p:nvCxnSpPr>
                  <p:cNvPr id="60" name="直線コネクタ 59"/>
                  <p:cNvCxnSpPr/>
                  <p:nvPr/>
                </p:nvCxnSpPr>
                <p:spPr>
                  <a:xfrm>
                    <a:off x="11259146" y="2021115"/>
                    <a:ext cx="0" cy="338662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a:endCxn id="58" idx="0"/>
                  </p:cNvCxnSpPr>
                  <p:nvPr/>
                </p:nvCxnSpPr>
                <p:spPr>
                  <a:xfrm flipH="1">
                    <a:off x="10906571" y="2001757"/>
                    <a:ext cx="14479" cy="32126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10634799" y="4984403"/>
                  <a:ext cx="701620" cy="698090"/>
                  <a:chOff x="10557526" y="5026072"/>
                  <a:chExt cx="701620" cy="698090"/>
                </a:xfrm>
              </p:grpSpPr>
              <p:sp>
                <p:nvSpPr>
                  <p:cNvPr id="58" name="円弧 57"/>
                  <p:cNvSpPr/>
                  <p:nvPr/>
                </p:nvSpPr>
                <p:spPr>
                  <a:xfrm rot="5400000">
                    <a:off x="10557526" y="5039919"/>
                    <a:ext cx="349045" cy="349045"/>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59" name="円弧 58"/>
                  <p:cNvSpPr/>
                  <p:nvPr/>
                </p:nvSpPr>
                <p:spPr>
                  <a:xfrm rot="5400000">
                    <a:off x="10561056" y="5026072"/>
                    <a:ext cx="698090" cy="69809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grpSp>
            <p:cxnSp>
              <p:nvCxnSpPr>
                <p:cNvPr id="54" name="直線コネクタ 53"/>
                <p:cNvCxnSpPr>
                  <a:endCxn id="57" idx="0"/>
                </p:cNvCxnSpPr>
                <p:nvPr/>
              </p:nvCxnSpPr>
              <p:spPr>
                <a:xfrm flipH="1">
                  <a:off x="8518575" y="5682496"/>
                  <a:ext cx="2529646" cy="1271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8667740" y="5344400"/>
                  <a:ext cx="2166939" cy="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円弧 55"/>
                <p:cNvSpPr/>
                <p:nvPr/>
              </p:nvSpPr>
              <p:spPr>
                <a:xfrm rot="10800000">
                  <a:off x="8502202" y="4992785"/>
                  <a:ext cx="349045" cy="349045"/>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57" name="円弧 56"/>
                <p:cNvSpPr/>
                <p:nvPr/>
              </p:nvSpPr>
              <p:spPr>
                <a:xfrm rot="10800000">
                  <a:off x="8169530" y="4997120"/>
                  <a:ext cx="698090" cy="698090"/>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grpSp>
          <p:grpSp>
            <p:nvGrpSpPr>
              <p:cNvPr id="49" name="グループ化 48"/>
              <p:cNvGrpSpPr/>
              <p:nvPr/>
            </p:nvGrpSpPr>
            <p:grpSpPr>
              <a:xfrm flipH="1">
                <a:off x="8765767" y="3106750"/>
                <a:ext cx="332672" cy="1939672"/>
                <a:chOff x="10926657" y="3468067"/>
                <a:chExt cx="332672" cy="1939672"/>
              </a:xfrm>
            </p:grpSpPr>
            <p:cxnSp>
              <p:nvCxnSpPr>
                <p:cNvPr id="50" name="直線コネクタ 49"/>
                <p:cNvCxnSpPr/>
                <p:nvPr/>
              </p:nvCxnSpPr>
              <p:spPr>
                <a:xfrm flipH="1">
                  <a:off x="11259146" y="3468067"/>
                  <a:ext cx="183" cy="193967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10926657" y="3468067"/>
                  <a:ext cx="0" cy="17698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9" name="グループ化 8"/>
            <p:cNvGrpSpPr/>
            <p:nvPr/>
          </p:nvGrpSpPr>
          <p:grpSpPr>
            <a:xfrm>
              <a:off x="1316021" y="2337144"/>
              <a:ext cx="2499636" cy="4100858"/>
              <a:chOff x="1316021" y="1732093"/>
              <a:chExt cx="2499636" cy="4705909"/>
            </a:xfrm>
            <a:solidFill>
              <a:schemeClr val="accent1">
                <a:lumMod val="60000"/>
                <a:lumOff val="40000"/>
              </a:schemeClr>
            </a:solidFill>
          </p:grpSpPr>
          <p:sp>
            <p:nvSpPr>
              <p:cNvPr id="46" name="U ターン矢印 45"/>
              <p:cNvSpPr/>
              <p:nvPr/>
            </p:nvSpPr>
            <p:spPr>
              <a:xfrm rot="10800000" flipV="1">
                <a:off x="1316021" y="1732093"/>
                <a:ext cx="1319222" cy="2752324"/>
              </a:xfrm>
              <a:prstGeom prst="uturnArrow">
                <a:avLst>
                  <a:gd name="adj1" fmla="val 10556"/>
                  <a:gd name="adj2" fmla="val 5278"/>
                  <a:gd name="adj3" fmla="val 0"/>
                  <a:gd name="adj4" fmla="val 43750"/>
                  <a:gd name="adj5" fmla="val 166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47" name="U ターン矢印 46"/>
              <p:cNvSpPr/>
              <p:nvPr/>
            </p:nvSpPr>
            <p:spPr>
              <a:xfrm flipV="1">
                <a:off x="2496435" y="3685678"/>
                <a:ext cx="1319222" cy="2752324"/>
              </a:xfrm>
              <a:prstGeom prst="uturnArrow">
                <a:avLst>
                  <a:gd name="adj1" fmla="val 10556"/>
                  <a:gd name="adj2" fmla="val 5278"/>
                  <a:gd name="adj3" fmla="val 0"/>
                  <a:gd name="adj4" fmla="val 43750"/>
                  <a:gd name="adj5" fmla="val 166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grpSp>
        <p:grpSp>
          <p:nvGrpSpPr>
            <p:cNvPr id="10" name="グループ化 9"/>
            <p:cNvGrpSpPr/>
            <p:nvPr/>
          </p:nvGrpSpPr>
          <p:grpSpPr>
            <a:xfrm rot="10800000" flipV="1">
              <a:off x="8710128" y="2337144"/>
              <a:ext cx="2499636" cy="3801520"/>
              <a:chOff x="1316021" y="1732093"/>
              <a:chExt cx="2499636" cy="4705909"/>
            </a:xfrm>
            <a:solidFill>
              <a:schemeClr val="accent1">
                <a:lumMod val="60000"/>
                <a:lumOff val="40000"/>
              </a:schemeClr>
            </a:solidFill>
          </p:grpSpPr>
          <p:sp>
            <p:nvSpPr>
              <p:cNvPr id="44" name="U ターン矢印 43"/>
              <p:cNvSpPr/>
              <p:nvPr/>
            </p:nvSpPr>
            <p:spPr>
              <a:xfrm rot="10800000" flipV="1">
                <a:off x="1316021" y="1732093"/>
                <a:ext cx="1319222" cy="2752324"/>
              </a:xfrm>
              <a:prstGeom prst="uturnArrow">
                <a:avLst>
                  <a:gd name="adj1" fmla="val 10556"/>
                  <a:gd name="adj2" fmla="val 5278"/>
                  <a:gd name="adj3" fmla="val 0"/>
                  <a:gd name="adj4" fmla="val 43750"/>
                  <a:gd name="adj5" fmla="val 166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45" name="U ターン矢印 44"/>
              <p:cNvSpPr/>
              <p:nvPr/>
            </p:nvSpPr>
            <p:spPr>
              <a:xfrm flipV="1">
                <a:off x="2496435" y="3685678"/>
                <a:ext cx="1319222" cy="2752324"/>
              </a:xfrm>
              <a:prstGeom prst="uturnArrow">
                <a:avLst>
                  <a:gd name="adj1" fmla="val 10556"/>
                  <a:gd name="adj2" fmla="val 5278"/>
                  <a:gd name="adj3" fmla="val 0"/>
                  <a:gd name="adj4" fmla="val 43750"/>
                  <a:gd name="adj5" fmla="val 1668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grpSp>
        <p:sp>
          <p:nvSpPr>
            <p:cNvPr id="11" name="円柱 10"/>
            <p:cNvSpPr/>
            <p:nvPr/>
          </p:nvSpPr>
          <p:spPr>
            <a:xfrm rot="5400000">
              <a:off x="8687288" y="5377977"/>
              <a:ext cx="772733" cy="1314896"/>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2" name="グループ化 11"/>
            <p:cNvGrpSpPr/>
            <p:nvPr/>
          </p:nvGrpSpPr>
          <p:grpSpPr>
            <a:xfrm>
              <a:off x="1467949" y="1813432"/>
              <a:ext cx="1015365" cy="492442"/>
              <a:chOff x="1467949" y="1813432"/>
              <a:chExt cx="1015365" cy="492442"/>
            </a:xfrm>
          </p:grpSpPr>
          <p:cxnSp>
            <p:nvCxnSpPr>
              <p:cNvPr id="42" name="直線矢印コネクタ 41"/>
              <p:cNvCxnSpPr/>
              <p:nvPr/>
            </p:nvCxnSpPr>
            <p:spPr>
              <a:xfrm>
                <a:off x="1630776" y="2268578"/>
                <a:ext cx="68971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1467949" y="1813432"/>
                    <a:ext cx="1015365" cy="4924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H</m:t>
                              </m:r>
                            </m:e>
                            <m:sub>
                              <m:r>
                                <a:rPr lang="en-US" altLang="ja-JP" i="1">
                                  <a:latin typeface="Cambria Math" panose="02040503050406030204" pitchFamily="18" charset="0"/>
                                </a:rPr>
                                <m:t>2</m:t>
                              </m:r>
                            </m:sub>
                          </m:sSub>
                        </m:oMath>
                      </m:oMathPara>
                    </a14:m>
                    <a:endParaRPr lang="ja-JP" altLang="en-US"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467949" y="1813432"/>
                    <a:ext cx="1015365" cy="461665"/>
                  </a:xfrm>
                  <a:prstGeom prst="rect">
                    <a:avLst/>
                  </a:prstGeom>
                  <a:blipFill rotWithShape="0">
                    <a:blip r:embed="rId3"/>
                    <a:stretch>
                      <a:fillRect b="-1316"/>
                    </a:stretch>
                  </a:blipFill>
                </p:spPr>
                <p:txBody>
                  <a:bodyPr/>
                  <a:lstStyle/>
                  <a:p>
                    <a:r>
                      <a:rPr lang="ja-JP" altLang="en-US">
                        <a:noFill/>
                      </a:rPr>
                      <a:t> </a:t>
                    </a:r>
                  </a:p>
                </p:txBody>
              </p:sp>
            </mc:Fallback>
          </mc:AlternateContent>
        </p:grpSp>
        <p:grpSp>
          <p:nvGrpSpPr>
            <p:cNvPr id="13" name="グループ化 12"/>
            <p:cNvGrpSpPr/>
            <p:nvPr/>
          </p:nvGrpSpPr>
          <p:grpSpPr>
            <a:xfrm>
              <a:off x="9309676" y="1106036"/>
              <a:ext cx="2379902" cy="1231107"/>
              <a:chOff x="9400854" y="506058"/>
              <a:chExt cx="2379902" cy="1231107"/>
            </a:xfrm>
          </p:grpSpPr>
          <p:cxnSp>
            <p:nvCxnSpPr>
              <p:cNvPr id="40" name="直線矢印コネクタ 39"/>
              <p:cNvCxnSpPr/>
              <p:nvPr/>
            </p:nvCxnSpPr>
            <p:spPr>
              <a:xfrm>
                <a:off x="10248728" y="1675119"/>
                <a:ext cx="689712"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p:cNvSpPr txBox="1"/>
                  <p:nvPr/>
                </p:nvSpPr>
                <p:spPr>
                  <a:xfrm>
                    <a:off x="9400854" y="506058"/>
                    <a:ext cx="2379902" cy="1231107"/>
                  </a:xfrm>
                  <a:prstGeom prst="rect">
                    <a:avLst/>
                  </a:prstGeom>
                  <a:noFill/>
                </p:spPr>
                <p:txBody>
                  <a:bodyPr wrap="square" rtlCol="0">
                    <a:spAutoFit/>
                  </a:bodyPr>
                  <a:lstStyle/>
                  <a:p>
                    <a:r>
                      <a:rPr lang="ja-JP" altLang="en-US" dirty="0"/>
                      <a:t>ロードセル</a:t>
                    </a:r>
                    <a14:m>
                      <m:oMath xmlns:m="http://schemas.openxmlformats.org/officeDocument/2006/math">
                        <m:r>
                          <a:rPr lang="ja-JP" altLang="en-US" i="1">
                            <a:latin typeface="Cambria Math" panose="02040503050406030204" pitchFamily="18" charset="0"/>
                          </a:rPr>
                          <m:t>側の</m:t>
                        </m:r>
                      </m:oMath>
                    </a14:m>
                    <a:endParaRPr lang="en-US"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水槽へ</m:t>
                          </m:r>
                        </m:oMath>
                      </m:oMathPara>
                    </a14:m>
                    <a:endParaRPr lang="en-US" altLang="ja-JP"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H</m:t>
                              </m:r>
                            </m:e>
                            <m:sub>
                              <m:r>
                                <a:rPr lang="en-US" altLang="ja-JP" i="1">
                                  <a:latin typeface="Cambria Math" panose="02040503050406030204" pitchFamily="18" charset="0"/>
                                </a:rPr>
                                <m:t>2</m:t>
                              </m:r>
                            </m:sub>
                          </m:sSub>
                          <m:r>
                            <m:rPr>
                              <m:nor/>
                            </m:rPr>
                            <a:rPr lang="en-US" altLang="ja-JP">
                              <a:latin typeface="Cambria Math" panose="02040503050406030204" pitchFamily="18" charset="0"/>
                            </a:rPr>
                            <m:t>O</m:t>
                          </m:r>
                        </m:oMath>
                      </m:oMathPara>
                    </a14:m>
                    <a:endParaRPr lang="ja-JP" altLang="en-US" dirty="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9400854" y="506058"/>
                    <a:ext cx="2379902" cy="1231107"/>
                  </a:xfrm>
                  <a:prstGeom prst="rect">
                    <a:avLst/>
                  </a:prstGeom>
                  <a:blipFill rotWithShape="0">
                    <a:blip r:embed="rId4"/>
                    <a:stretch>
                      <a:fillRect l="-2730" t="-5298"/>
                    </a:stretch>
                  </a:blipFill>
                </p:spPr>
                <p:txBody>
                  <a:bodyPr/>
                  <a:lstStyle/>
                  <a:p>
                    <a:r>
                      <a:rPr lang="ja-JP" altLang="en-US">
                        <a:noFill/>
                      </a:rPr>
                      <a:t> </a:t>
                    </a:r>
                  </a:p>
                </p:txBody>
              </p:sp>
            </mc:Fallback>
          </mc:AlternateContent>
        </p:grpSp>
        <p:sp>
          <p:nvSpPr>
            <p:cNvPr id="14" name="正方形/長方形 13"/>
            <p:cNvSpPr/>
            <p:nvPr/>
          </p:nvSpPr>
          <p:spPr>
            <a:xfrm>
              <a:off x="7034555" y="862084"/>
              <a:ext cx="504950" cy="69203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5" name="グループ化 14"/>
            <p:cNvGrpSpPr/>
            <p:nvPr/>
          </p:nvGrpSpPr>
          <p:grpSpPr>
            <a:xfrm>
              <a:off x="5177538" y="2052178"/>
              <a:ext cx="3238667" cy="3983247"/>
              <a:chOff x="5176439" y="2052179"/>
              <a:chExt cx="3238667" cy="3983247"/>
            </a:xfrm>
          </p:grpSpPr>
          <p:cxnSp>
            <p:nvCxnSpPr>
              <p:cNvPr id="38" name="カギ線コネクタ 37"/>
              <p:cNvCxnSpPr>
                <a:endCxn id="11" idx="3"/>
              </p:cNvCxnSpPr>
              <p:nvPr/>
            </p:nvCxnSpPr>
            <p:spPr>
              <a:xfrm rot="16200000" flipH="1">
                <a:off x="6725777" y="4346097"/>
                <a:ext cx="3200774" cy="177884"/>
              </a:xfrm>
              <a:prstGeom prst="bentConnector2">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カギ線コネクタ 38"/>
              <p:cNvCxnSpPr/>
              <p:nvPr/>
            </p:nvCxnSpPr>
            <p:spPr>
              <a:xfrm>
                <a:off x="5176439" y="2052179"/>
                <a:ext cx="2568037" cy="235439"/>
              </a:xfrm>
              <a:prstGeom prst="bentConnector3">
                <a:avLst>
                  <a:gd name="adj1" fmla="val 50000"/>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3284790" y="1079191"/>
              <a:ext cx="1891550" cy="1313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マイコン</a:t>
              </a:r>
              <a:r>
                <a:rPr lang="ja-JP" altLang="en-US" b="1" dirty="0" smtClean="0"/>
                <a:t>二台</a:t>
              </a:r>
              <a:endParaRPr lang="ja-JP" altLang="en-US" b="1" dirty="0"/>
            </a:p>
          </p:txBody>
        </p:sp>
        <p:cxnSp>
          <p:nvCxnSpPr>
            <p:cNvPr id="17" name="カギ線コネクタ 16"/>
            <p:cNvCxnSpPr/>
            <p:nvPr/>
          </p:nvCxnSpPr>
          <p:spPr>
            <a:xfrm flipV="1">
              <a:off x="5176439" y="179607"/>
              <a:ext cx="2118786" cy="1159679"/>
            </a:xfrm>
            <a:prstGeom prst="bentConnector3">
              <a:avLst>
                <a:gd name="adj1" fmla="val 50000"/>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endCxn id="14" idx="0"/>
            </p:cNvCxnSpPr>
            <p:nvPr/>
          </p:nvCxnSpPr>
          <p:spPr>
            <a:xfrm>
              <a:off x="7287030" y="182049"/>
              <a:ext cx="0" cy="68003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角丸四角形 18"/>
            <p:cNvSpPr/>
            <p:nvPr/>
          </p:nvSpPr>
          <p:spPr>
            <a:xfrm>
              <a:off x="8396076" y="235124"/>
              <a:ext cx="1633275" cy="683371"/>
            </a:xfrm>
            <a:prstGeom prst="roundRect">
              <a:avLst/>
            </a:prstGeom>
            <a:solidFill>
              <a:schemeClr val="bg2">
                <a:lumMod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直流電源</a:t>
              </a:r>
            </a:p>
          </p:txBody>
        </p:sp>
        <p:cxnSp>
          <p:nvCxnSpPr>
            <p:cNvPr id="20" name="カギ線コネクタ 19"/>
            <p:cNvCxnSpPr>
              <a:stCxn id="19" idx="2"/>
              <a:endCxn id="27" idx="0"/>
            </p:cNvCxnSpPr>
            <p:nvPr/>
          </p:nvCxnSpPr>
          <p:spPr>
            <a:xfrm rot="5400000">
              <a:off x="8280938" y="1041098"/>
              <a:ext cx="1054380" cy="809171"/>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5" idx="2"/>
              <a:endCxn id="16" idx="1"/>
            </p:cNvCxnSpPr>
            <p:nvPr/>
          </p:nvCxnSpPr>
          <p:spPr>
            <a:xfrm rot="16200000" flipH="1">
              <a:off x="2429194" y="880297"/>
              <a:ext cx="721385" cy="989808"/>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rot="10800000">
              <a:off x="3978140" y="122609"/>
              <a:ext cx="504950" cy="69203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23" name="直線コネクタ 22"/>
            <p:cNvCxnSpPr>
              <a:stCxn id="22" idx="0"/>
              <a:endCxn id="16" idx="0"/>
            </p:cNvCxnSpPr>
            <p:nvPr/>
          </p:nvCxnSpPr>
          <p:spPr>
            <a:xfrm flipH="1">
              <a:off x="4230565" y="814640"/>
              <a:ext cx="50" cy="2645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313841" y="235124"/>
              <a:ext cx="2395304" cy="492443"/>
            </a:xfrm>
            <a:prstGeom prst="rect">
              <a:avLst/>
            </a:prstGeom>
            <a:noFill/>
          </p:spPr>
          <p:txBody>
            <a:bodyPr wrap="square" rtlCol="0">
              <a:spAutoFit/>
            </a:bodyPr>
            <a:lstStyle/>
            <a:p>
              <a:r>
                <a:rPr lang="ja-JP" altLang="en-US" b="1" dirty="0" smtClean="0"/>
                <a:t>外圧センサ</a:t>
              </a:r>
              <a:endParaRPr lang="ja-JP" altLang="en-US" b="1" dirty="0"/>
            </a:p>
          </p:txBody>
        </p:sp>
        <p:sp>
          <p:nvSpPr>
            <p:cNvPr id="25" name="テキスト ボックス 24"/>
            <p:cNvSpPr txBox="1"/>
            <p:nvPr/>
          </p:nvSpPr>
          <p:spPr>
            <a:xfrm>
              <a:off x="1917982" y="522066"/>
              <a:ext cx="754000" cy="492443"/>
            </a:xfrm>
            <a:prstGeom prst="rect">
              <a:avLst/>
            </a:prstGeom>
            <a:noFill/>
            <a:ln w="38100">
              <a:solidFill>
                <a:schemeClr val="tx1"/>
              </a:solidFill>
            </a:ln>
          </p:spPr>
          <p:txBody>
            <a:bodyPr wrap="square" rtlCol="0">
              <a:spAutoFit/>
            </a:bodyPr>
            <a:lstStyle/>
            <a:p>
              <a:pPr algn="ctr"/>
              <a:r>
                <a:rPr lang="en-US" altLang="ja-JP" dirty="0"/>
                <a:t>PC</a:t>
              </a:r>
              <a:endParaRPr lang="ja-JP" altLang="en-US" dirty="0"/>
            </a:p>
          </p:txBody>
        </p:sp>
        <p:sp>
          <p:nvSpPr>
            <p:cNvPr id="26" name="テキスト ボックス 25"/>
            <p:cNvSpPr txBox="1"/>
            <p:nvPr/>
          </p:nvSpPr>
          <p:spPr>
            <a:xfrm>
              <a:off x="8518622" y="5823201"/>
              <a:ext cx="1267471" cy="492443"/>
            </a:xfrm>
            <a:prstGeom prst="rect">
              <a:avLst/>
            </a:prstGeom>
            <a:noFill/>
          </p:spPr>
          <p:txBody>
            <a:bodyPr wrap="square" rtlCol="0">
              <a:spAutoFit/>
            </a:bodyPr>
            <a:lstStyle/>
            <a:p>
              <a:r>
                <a:rPr lang="ja-JP" altLang="en-US" b="1" dirty="0"/>
                <a:t>ポンプ</a:t>
              </a:r>
            </a:p>
          </p:txBody>
        </p:sp>
        <p:sp>
          <p:nvSpPr>
            <p:cNvPr id="27" name="テキスト ボックス 26"/>
            <p:cNvSpPr txBox="1"/>
            <p:nvPr/>
          </p:nvSpPr>
          <p:spPr>
            <a:xfrm>
              <a:off x="7761380" y="1972874"/>
              <a:ext cx="1284324" cy="861775"/>
            </a:xfrm>
            <a:prstGeom prst="rect">
              <a:avLst/>
            </a:prstGeom>
            <a:noFill/>
            <a:ln w="38100">
              <a:solidFill>
                <a:schemeClr val="tx1"/>
              </a:solidFill>
            </a:ln>
          </p:spPr>
          <p:txBody>
            <a:bodyPr wrap="square" rtlCol="0">
              <a:spAutoFit/>
            </a:bodyPr>
            <a:lstStyle/>
            <a:p>
              <a:pPr algn="ctr"/>
              <a:r>
                <a:rPr lang="ja-JP" altLang="en-US" b="1" dirty="0"/>
                <a:t>モータ</a:t>
              </a:r>
              <a:endParaRPr lang="en-US" altLang="ja-JP" b="1" dirty="0"/>
            </a:p>
            <a:p>
              <a:pPr algn="ctr"/>
              <a:r>
                <a:rPr lang="ja-JP" altLang="en-US" b="1" dirty="0"/>
                <a:t>ドライバ</a:t>
              </a:r>
            </a:p>
          </p:txBody>
        </p:sp>
        <p:sp>
          <p:nvSpPr>
            <p:cNvPr id="28" name="円柱 27"/>
            <p:cNvSpPr/>
            <p:nvPr/>
          </p:nvSpPr>
          <p:spPr>
            <a:xfrm>
              <a:off x="8655135" y="5328537"/>
              <a:ext cx="224767" cy="335949"/>
            </a:xfrm>
            <a:prstGeom prst="can">
              <a:avLst/>
            </a:prstGeom>
            <a:solidFill>
              <a:schemeClr val="bg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29" name="テキスト ボックス 28"/>
                <p:cNvSpPr txBox="1"/>
                <p:nvPr/>
              </p:nvSpPr>
              <p:spPr>
                <a:xfrm>
                  <a:off x="8669198" y="4704893"/>
                  <a:ext cx="952832"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H</m:t>
                            </m:r>
                          </m:e>
                          <m:sub>
                            <m:r>
                              <a:rPr lang="en-US" altLang="ja-JP" i="1">
                                <a:latin typeface="Cambria Math" panose="02040503050406030204" pitchFamily="18" charset="0"/>
                              </a:rPr>
                              <m:t>2</m:t>
                            </m:r>
                          </m:sub>
                        </m:sSub>
                        <m:r>
                          <m:rPr>
                            <m:nor/>
                          </m:rPr>
                          <a:rPr lang="en-US" altLang="ja-JP">
                            <a:latin typeface="Cambria Math" panose="02040503050406030204" pitchFamily="18" charset="0"/>
                          </a:rPr>
                          <m:t>O</m:t>
                        </m:r>
                      </m:oMath>
                    </m:oMathPara>
                  </a14:m>
                  <a:endParaRPr lang="ja-JP" altLang="en-US" dirty="0"/>
                </a:p>
              </p:txBody>
            </p:sp>
          </mc:Choice>
          <mc:Fallback xmlns="">
            <p:sp>
              <p:nvSpPr>
                <p:cNvPr id="94" name="テキスト ボックス 93"/>
                <p:cNvSpPr txBox="1">
                  <a:spLocks noRot="1" noChangeAspect="1" noMove="1" noResize="1" noEditPoints="1" noAdjustHandles="1" noChangeArrowheads="1" noChangeShapeType="1" noTextEdit="1"/>
                </p:cNvSpPr>
                <p:nvPr/>
              </p:nvSpPr>
              <p:spPr>
                <a:xfrm>
                  <a:off x="8669198" y="4704893"/>
                  <a:ext cx="952832" cy="461665"/>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30" name="直線コネクタ 29"/>
            <p:cNvCxnSpPr/>
            <p:nvPr/>
          </p:nvCxnSpPr>
          <p:spPr>
            <a:xfrm>
              <a:off x="2259783" y="2796839"/>
              <a:ext cx="0" cy="38635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10248728" y="2773110"/>
              <a:ext cx="0" cy="38635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276111" y="6636676"/>
              <a:ext cx="801354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7678798" y="459052"/>
              <a:ext cx="0" cy="1398522"/>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6895265" y="459052"/>
              <a:ext cx="0" cy="1398522"/>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6901431" y="1852702"/>
              <a:ext cx="77736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rot="5400000">
              <a:off x="8422662" y="4949452"/>
              <a:ext cx="68971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6387869" y="999776"/>
              <a:ext cx="2252560" cy="492443"/>
            </a:xfrm>
            <a:prstGeom prst="rect">
              <a:avLst/>
            </a:prstGeom>
            <a:noFill/>
          </p:spPr>
          <p:txBody>
            <a:bodyPr wrap="square" rtlCol="0">
              <a:spAutoFit/>
            </a:bodyPr>
            <a:lstStyle/>
            <a:p>
              <a:r>
                <a:rPr lang="ja-JP" altLang="en-US" b="1" dirty="0" smtClean="0"/>
                <a:t>内圧センサ</a:t>
              </a:r>
              <a:endParaRPr lang="ja-JP" altLang="en-US" b="1" dirty="0"/>
            </a:p>
          </p:txBody>
        </p:sp>
      </p:grpSp>
      <p:sp>
        <p:nvSpPr>
          <p:cNvPr id="65" name="正方形/長方形 64"/>
          <p:cNvSpPr/>
          <p:nvPr/>
        </p:nvSpPr>
        <p:spPr>
          <a:xfrm>
            <a:off x="2047959" y="4213699"/>
            <a:ext cx="1270036" cy="10584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6" name="スライド番号プレースホルダー 65"/>
          <p:cNvSpPr>
            <a:spLocks noGrp="1"/>
          </p:cNvSpPr>
          <p:nvPr>
            <p:ph type="sldNum" sz="quarter" idx="12"/>
          </p:nvPr>
        </p:nvSpPr>
        <p:spPr/>
        <p:txBody>
          <a:bodyPr/>
          <a:lstStyle/>
          <a:p>
            <a:pPr>
              <a:defRPr/>
            </a:pPr>
            <a:fld id="{4C972969-3256-46DF-877D-380FA9E6F9E9}" type="slidenum">
              <a:rPr lang="ja-JP" altLang="en-US" smtClean="0"/>
              <a:pPr>
                <a:defRPr/>
              </a:pPr>
              <a:t>28</a:t>
            </a:fld>
            <a:endParaRPr lang="ja-JP" altLang="en-US" dirty="0"/>
          </a:p>
        </p:txBody>
      </p:sp>
      <p:sp>
        <p:nvSpPr>
          <p:cNvPr id="67" name="正方形/長方形 66"/>
          <p:cNvSpPr/>
          <p:nvPr/>
        </p:nvSpPr>
        <p:spPr>
          <a:xfrm>
            <a:off x="4855715" y="1915991"/>
            <a:ext cx="558716" cy="35559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41124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水素のイメージ</a:t>
            </a:r>
          </a:p>
        </p:txBody>
      </p:sp>
      <p:pic>
        <p:nvPicPr>
          <p:cNvPr id="5124" name="図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839913"/>
            <a:ext cx="5938838" cy="4198937"/>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25" name="ドーナツ 5"/>
          <p:cNvSpPr>
            <a:spLocks noChangeArrowheads="1"/>
          </p:cNvSpPr>
          <p:nvPr/>
        </p:nvSpPr>
        <p:spPr bwMode="auto">
          <a:xfrm>
            <a:off x="1238250" y="2214563"/>
            <a:ext cx="733425" cy="708025"/>
          </a:xfrm>
          <a:custGeom>
            <a:avLst/>
            <a:gdLst>
              <a:gd name="T0" fmla="*/ 12451689 w 21600"/>
              <a:gd name="T1" fmla="*/ 0 h 21600"/>
              <a:gd name="T2" fmla="*/ 3646718 w 21600"/>
              <a:gd name="T3" fmla="*/ 3398520 h 21600"/>
              <a:gd name="T4" fmla="*/ 0 w 21600"/>
              <a:gd name="T5" fmla="*/ 11604169 h 21600"/>
              <a:gd name="T6" fmla="*/ 3646718 w 21600"/>
              <a:gd name="T7" fmla="*/ 19809786 h 21600"/>
              <a:gd name="T8" fmla="*/ 12451689 w 21600"/>
              <a:gd name="T9" fmla="*/ 23208306 h 21600"/>
              <a:gd name="T10" fmla="*/ 21256626 w 21600"/>
              <a:gd name="T11" fmla="*/ 19809786 h 21600"/>
              <a:gd name="T12" fmla="*/ 24903344 w 21600"/>
              <a:gd name="T13" fmla="*/ 11604169 h 21600"/>
              <a:gd name="T14" fmla="*/ 21256626 w 21600"/>
              <a:gd name="T15" fmla="*/ 339852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31" y="10800"/>
                </a:moveTo>
                <a:cubicBezTo>
                  <a:pt x="1831" y="15753"/>
                  <a:pt x="5847" y="19769"/>
                  <a:pt x="10800" y="19769"/>
                </a:cubicBezTo>
                <a:cubicBezTo>
                  <a:pt x="15753" y="19769"/>
                  <a:pt x="19769" y="15753"/>
                  <a:pt x="19769" y="10800"/>
                </a:cubicBezTo>
                <a:cubicBezTo>
                  <a:pt x="19769" y="5847"/>
                  <a:pt x="15753" y="1831"/>
                  <a:pt x="10800" y="1831"/>
                </a:cubicBezTo>
                <a:cubicBezTo>
                  <a:pt x="5847" y="1831"/>
                  <a:pt x="1831" y="5847"/>
                  <a:pt x="1831" y="10800"/>
                </a:cubicBezTo>
                <a:close/>
              </a:path>
            </a:pathLst>
          </a:custGeom>
          <a:solidFill>
            <a:srgbClr val="FF0000"/>
          </a:solidFill>
          <a:ln w="19050" cap="rnd" cmpd="sng">
            <a:solidFill>
              <a:schemeClr val="tx1"/>
            </a:solidFill>
            <a:round/>
            <a:headEnd/>
            <a:tailEnd/>
          </a:ln>
        </p:spPr>
        <p:txBody>
          <a:bodyPr anchor="ctr"/>
          <a:lstStyle/>
          <a:p>
            <a:endParaRPr lang="ja-JP" altLang="en-US"/>
          </a:p>
        </p:txBody>
      </p:sp>
      <p:pic>
        <p:nvPicPr>
          <p:cNvPr id="5126" name="図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2788" y="3141663"/>
            <a:ext cx="1301750" cy="2897187"/>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3</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p:cBhvr>
                                        <p:cTn id="7" dur="500"/>
                                        <p:tgtEl>
                                          <p:spTgt spid="51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5"/>
                                        </p:tgtEl>
                                        <p:attrNameLst>
                                          <p:attrName>style.visibility</p:attrName>
                                        </p:attrNameLst>
                                      </p:cBhvr>
                                      <p:to>
                                        <p:strVal val="visible"/>
                                      </p:to>
                                    </p:set>
                                    <p:animEffect>
                                      <p:cBhvr>
                                        <p:cTn id="10" dur="500"/>
                                        <p:tgtEl>
                                          <p:spTgt spid="51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animEffect>
                                      <p:cBhvr>
                                        <p:cTn id="15"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角丸四角形 17"/>
          <p:cNvSpPr>
            <a:spLocks noChangeArrowheads="1"/>
          </p:cNvSpPr>
          <p:nvPr/>
        </p:nvSpPr>
        <p:spPr bwMode="auto">
          <a:xfrm>
            <a:off x="473075" y="4071938"/>
            <a:ext cx="7467600" cy="2420937"/>
          </a:xfrm>
          <a:prstGeom prst="roundRect">
            <a:avLst>
              <a:gd name="adj" fmla="val 16667"/>
            </a:avLst>
          </a:prstGeom>
          <a:noFill/>
          <a:ln w="57150" cap="rnd">
            <a:solidFill>
              <a:srgbClr val="3F7818"/>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6147"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水素って何に使われてるの？</a:t>
            </a:r>
          </a:p>
        </p:txBody>
      </p:sp>
      <p:pic>
        <p:nvPicPr>
          <p:cNvPr id="6148" name="コンテンツ プレースホルダー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rot="152806">
            <a:off x="828675" y="4229100"/>
            <a:ext cx="3394075" cy="1855788"/>
          </a:xfrm>
        </p:spPr>
      </p:pic>
      <p:sp>
        <p:nvSpPr>
          <p:cNvPr id="6150" name="テキスト ボックス 5"/>
          <p:cNvSpPr>
            <a:spLocks noChangeArrowheads="1"/>
          </p:cNvSpPr>
          <p:nvPr/>
        </p:nvSpPr>
        <p:spPr bwMode="auto">
          <a:xfrm>
            <a:off x="1169988" y="6122988"/>
            <a:ext cx="304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燃料電池自動車（</a:t>
            </a:r>
            <a:r>
              <a:rPr lang="en-US" altLang="ja-JP">
                <a:solidFill>
                  <a:srgbClr val="000000"/>
                </a:solidFill>
                <a:ea typeface="ＭＳ Ｐゴシック" panose="020B0600070205080204" pitchFamily="50" charset="-128"/>
              </a:rPr>
              <a:t>MIRAI</a:t>
            </a:r>
            <a:r>
              <a:rPr lang="ja-JP" altLang="en-US">
                <a:solidFill>
                  <a:srgbClr val="000000"/>
                </a:solidFill>
                <a:sym typeface="メイリオ" panose="020B0604030504040204" pitchFamily="50" charset="-128"/>
              </a:rPr>
              <a:t>）</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6151" name="図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850" y="4146550"/>
            <a:ext cx="2557463"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テキスト ボックス 7"/>
          <p:cNvSpPr>
            <a:spLocks noChangeArrowheads="1"/>
          </p:cNvSpPr>
          <p:nvPr/>
        </p:nvSpPr>
        <p:spPr bwMode="auto">
          <a:xfrm>
            <a:off x="5413375" y="6122988"/>
            <a:ext cx="1665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エネファーム</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6153" name="図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75" y="1063625"/>
            <a:ext cx="2117725" cy="1304925"/>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54" name="テキスト ボックス 9"/>
          <p:cNvSpPr>
            <a:spLocks noChangeArrowheads="1"/>
          </p:cNvSpPr>
          <p:nvPr/>
        </p:nvSpPr>
        <p:spPr bwMode="auto">
          <a:xfrm>
            <a:off x="3529013" y="275431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ロケットの燃料</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6155" name="テキスト ボックス 2"/>
          <p:cNvSpPr>
            <a:spLocks noChangeArrowheads="1"/>
          </p:cNvSpPr>
          <p:nvPr/>
        </p:nvSpPr>
        <p:spPr bwMode="auto">
          <a:xfrm>
            <a:off x="4845050" y="5821363"/>
            <a:ext cx="3181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000">
                <a:solidFill>
                  <a:srgbClr val="000000"/>
                </a:solidFill>
                <a:ea typeface="ＭＳ Ｐゴシック" panose="020B0600070205080204" pitchFamily="50" charset="-128"/>
              </a:rPr>
              <a:t>&lt;www.livic.co.jp/service/</a:t>
            </a:r>
            <a:r>
              <a:rPr lang="ja-JP" altLang="en-US" sz="1000">
                <a:solidFill>
                  <a:srgbClr val="000000"/>
                </a:solidFill>
                <a:sym typeface="メイリオ" panose="020B0604030504040204" pitchFamily="50" charset="-128"/>
              </a:rPr>
              <a:t>エネファーム</a:t>
            </a:r>
            <a:r>
              <a:rPr lang="en-US" altLang="ja-JP" sz="1000">
                <a:solidFill>
                  <a:srgbClr val="000000"/>
                </a:solidFill>
                <a:ea typeface="ＭＳ Ｐゴシック" panose="020B0600070205080204" pitchFamily="50" charset="-128"/>
              </a:rPr>
              <a:t>/&gt;</a:t>
            </a:r>
            <a:endParaRPr lang="ja-JP" altLang="en-US" sz="1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1200">
              <a:solidFill>
                <a:srgbClr val="000000"/>
              </a:solidFill>
              <a:sym typeface="メイリオ" panose="020B0604030504040204" pitchFamily="50" charset="-128"/>
            </a:endParaRPr>
          </a:p>
        </p:txBody>
      </p:sp>
      <p:sp>
        <p:nvSpPr>
          <p:cNvPr id="6156" name="テキスト ボックス 11"/>
          <p:cNvSpPr>
            <a:spLocks noChangeArrowheads="1"/>
          </p:cNvSpPr>
          <p:nvPr/>
        </p:nvSpPr>
        <p:spPr bwMode="auto">
          <a:xfrm>
            <a:off x="209550" y="3324225"/>
            <a:ext cx="10588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u="sng">
                <a:solidFill>
                  <a:srgbClr val="000000"/>
                </a:solidFill>
                <a:sym typeface="メイリオ" panose="020B0604030504040204" pitchFamily="50" charset="-128"/>
              </a:rPr>
              <a:t>近年は</a:t>
            </a:r>
            <a:r>
              <a:rPr lang="ja-JP" altLang="en-US" sz="3600" u="sng">
                <a:solidFill>
                  <a:srgbClr val="FF0000"/>
                </a:solidFill>
                <a:sym typeface="メイリオ" panose="020B0604030504040204" pitchFamily="50" charset="-128"/>
              </a:rPr>
              <a:t>新しいエネルギー源</a:t>
            </a:r>
            <a:r>
              <a:rPr lang="ja-JP" altLang="en-US" sz="2400" u="sng">
                <a:solidFill>
                  <a:srgbClr val="000000"/>
                </a:solidFill>
                <a:sym typeface="メイリオ" panose="020B0604030504040204" pitchFamily="50" charset="-128"/>
              </a:rPr>
              <a:t>として注目されている！</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6157" name="図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88" y="1044575"/>
            <a:ext cx="1846262" cy="138430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58" name="テキスト ボックス 13"/>
          <p:cNvSpPr>
            <a:spLocks noChangeArrowheads="1"/>
          </p:cNvSpPr>
          <p:nvPr/>
        </p:nvSpPr>
        <p:spPr bwMode="auto">
          <a:xfrm>
            <a:off x="946150" y="278606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石英ガラス</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6159" name="テキスト ボックス 14"/>
          <p:cNvSpPr>
            <a:spLocks noChangeArrowheads="1"/>
          </p:cNvSpPr>
          <p:nvPr/>
        </p:nvSpPr>
        <p:spPr bwMode="auto">
          <a:xfrm>
            <a:off x="-7938" y="2470150"/>
            <a:ext cx="3760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000">
                <a:solidFill>
                  <a:srgbClr val="000000"/>
                </a:solidFill>
                <a:ea typeface="ＭＳ Ｐゴシック" panose="020B0600070205080204" pitchFamily="50" charset="-128"/>
              </a:rPr>
              <a:t>&lt;http://rikagaku-lab.com/products/quartz-glass&gt;</a:t>
            </a:r>
            <a:endParaRPr lang="ja-JP" altLang="en-US" sz="1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1000">
              <a:solidFill>
                <a:srgbClr val="000000"/>
              </a:solidFill>
              <a:sym typeface="メイリオ" panose="020B0604030504040204" pitchFamily="50" charset="-128"/>
            </a:endParaRPr>
          </a:p>
        </p:txBody>
      </p:sp>
      <p:pic>
        <p:nvPicPr>
          <p:cNvPr id="6160" name="図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013" y="1076325"/>
            <a:ext cx="1955800" cy="1301750"/>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161" name="テキスト ボックス 16"/>
          <p:cNvSpPr>
            <a:spLocks noChangeArrowheads="1"/>
          </p:cNvSpPr>
          <p:nvPr/>
        </p:nvSpPr>
        <p:spPr bwMode="auto">
          <a:xfrm>
            <a:off x="6613525" y="2767013"/>
            <a:ext cx="1514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半導体</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6162" name="テキスト ボックス 18"/>
          <p:cNvSpPr>
            <a:spLocks noChangeArrowheads="1"/>
          </p:cNvSpPr>
          <p:nvPr/>
        </p:nvSpPr>
        <p:spPr bwMode="auto">
          <a:xfrm>
            <a:off x="1571625" y="5748338"/>
            <a:ext cx="31813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000">
                <a:solidFill>
                  <a:srgbClr val="000000"/>
                </a:solidFill>
                <a:ea typeface="ＭＳ Ｐゴシック" panose="020B0600070205080204" pitchFamily="50" charset="-128"/>
              </a:rPr>
              <a:t>&lt;https://toyota.jp/mirai/&gt;</a:t>
            </a:r>
            <a:endParaRPr lang="ja-JP" altLang="en-US" sz="1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1200">
              <a:solidFill>
                <a:srgbClr val="000000"/>
              </a:solidFill>
              <a:sym typeface="メイリオ" panose="020B0604030504040204" pitchFamily="50" charset="-128"/>
            </a:endParaRPr>
          </a:p>
        </p:txBody>
      </p:sp>
      <p:sp>
        <p:nvSpPr>
          <p:cNvPr id="6163" name="テキスト ボックス 19"/>
          <p:cNvSpPr>
            <a:spLocks noChangeArrowheads="1"/>
          </p:cNvSpPr>
          <p:nvPr/>
        </p:nvSpPr>
        <p:spPr bwMode="auto">
          <a:xfrm>
            <a:off x="3327400" y="2471738"/>
            <a:ext cx="376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000">
                <a:solidFill>
                  <a:srgbClr val="000000"/>
                </a:solidFill>
                <a:ea typeface="ＭＳ Ｐゴシック" panose="020B0600070205080204" pitchFamily="50" charset="-128"/>
              </a:rPr>
              <a:t>&lt;http://www.jaxa.jp/index_j.html&gt;</a:t>
            </a:r>
            <a:endParaRPr lang="ja-JP" altLang="en-US" sz="1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1000">
              <a:solidFill>
                <a:srgbClr val="000000"/>
              </a:solidFill>
              <a:sym typeface="メイリオ" panose="020B0604030504040204" pitchFamily="50" charset="-128"/>
            </a:endParaRPr>
          </a:p>
        </p:txBody>
      </p:sp>
      <p:sp>
        <p:nvSpPr>
          <p:cNvPr id="6164" name="テキスト ボックス 20"/>
          <p:cNvSpPr>
            <a:spLocks noChangeArrowheads="1"/>
          </p:cNvSpPr>
          <p:nvPr/>
        </p:nvSpPr>
        <p:spPr bwMode="auto">
          <a:xfrm>
            <a:off x="6191250" y="2482850"/>
            <a:ext cx="1936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000">
                <a:solidFill>
                  <a:srgbClr val="000000"/>
                </a:solidFill>
                <a:ea typeface="ＭＳ Ｐゴシック" panose="020B0600070205080204" pitchFamily="50" charset="-128"/>
              </a:rPr>
              <a:t>&lt;http://www.hitachi.co.jp/&gt;</a:t>
            </a:r>
            <a:endParaRPr lang="ja-JP" altLang="en-US" sz="10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1000">
              <a:solidFill>
                <a:srgbClr val="000000"/>
              </a:solidFill>
              <a:sym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4</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6"/>
                                        </p:tgtEl>
                                        <p:attrNameLst>
                                          <p:attrName>style.visibility</p:attrName>
                                        </p:attrNameLst>
                                      </p:cBhvr>
                                      <p:to>
                                        <p:strVal val="visible"/>
                                      </p:to>
                                    </p:set>
                                    <p:animEffect>
                                      <p:cBhvr>
                                        <p:cTn id="7" dur="500"/>
                                        <p:tgtEl>
                                          <p:spTgt spid="6156"/>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p:cBhvr>
                                        <p:cTn id="10" dur="500"/>
                                        <p:tgtEl>
                                          <p:spTgt spid="6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62"/>
                                        </p:tgtEl>
                                        <p:attrNameLst>
                                          <p:attrName>style.visibility</p:attrName>
                                        </p:attrNameLst>
                                      </p:cBhvr>
                                      <p:to>
                                        <p:strVal val="visible"/>
                                      </p:to>
                                    </p:set>
                                    <p:animEffect>
                                      <p:cBhvr>
                                        <p:cTn id="13" dur="500"/>
                                        <p:tgtEl>
                                          <p:spTgt spid="6162"/>
                                        </p:tgtEl>
                                      </p:cBhvr>
                                    </p:animEffect>
                                  </p:childTnLst>
                                </p:cTn>
                              </p:par>
                              <p:par>
                                <p:cTn id="14" presetID="10" presetClass="entr" presetSubtype="0" fill="hold" nodeType="withEffect">
                                  <p:stCondLst>
                                    <p:cond delay="0"/>
                                  </p:stCondLst>
                                  <p:childTnLst>
                                    <p:set>
                                      <p:cBhvr>
                                        <p:cTn id="15" dur="1" fill="hold">
                                          <p:stCondLst>
                                            <p:cond delay="0"/>
                                          </p:stCondLst>
                                        </p:cTn>
                                        <p:tgtEl>
                                          <p:spTgt spid="6151"/>
                                        </p:tgtEl>
                                        <p:attrNameLst>
                                          <p:attrName>style.visibility</p:attrName>
                                        </p:attrNameLst>
                                      </p:cBhvr>
                                      <p:to>
                                        <p:strVal val="visible"/>
                                      </p:to>
                                    </p:set>
                                    <p:animEffect>
                                      <p:cBhvr>
                                        <p:cTn id="16" dur="500"/>
                                        <p:tgtEl>
                                          <p:spTgt spid="61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55"/>
                                        </p:tgtEl>
                                        <p:attrNameLst>
                                          <p:attrName>style.visibility</p:attrName>
                                        </p:attrNameLst>
                                      </p:cBhvr>
                                      <p:to>
                                        <p:strVal val="visible"/>
                                      </p:to>
                                    </p:set>
                                    <p:animEffect>
                                      <p:cBhvr>
                                        <p:cTn id="19" dur="500"/>
                                        <p:tgtEl>
                                          <p:spTgt spid="61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50"/>
                                        </p:tgtEl>
                                        <p:attrNameLst>
                                          <p:attrName>style.visibility</p:attrName>
                                        </p:attrNameLst>
                                      </p:cBhvr>
                                      <p:to>
                                        <p:strVal val="visible"/>
                                      </p:to>
                                    </p:set>
                                    <p:animEffect>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52"/>
                                        </p:tgtEl>
                                        <p:attrNameLst>
                                          <p:attrName>style.visibility</p:attrName>
                                        </p:attrNameLst>
                                      </p:cBhvr>
                                      <p:to>
                                        <p:strVal val="visible"/>
                                      </p:to>
                                    </p:set>
                                    <p:animEffect>
                                      <p:cBhvr>
                                        <p:cTn id="25" dur="500"/>
                                        <p:tgtEl>
                                          <p:spTgt spid="615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46"/>
                                        </p:tgtEl>
                                        <p:attrNameLst>
                                          <p:attrName>style.visibility</p:attrName>
                                        </p:attrNameLst>
                                      </p:cBhvr>
                                      <p:to>
                                        <p:strVal val="visible"/>
                                      </p:to>
                                    </p:set>
                                    <p:animEffect>
                                      <p:cBhvr>
                                        <p:cTn id="28"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ldLvl="0" animBg="1" autoUpdateAnimBg="0"/>
      <p:bldP spid="6150" grpId="0" bldLvl="0" autoUpdateAnimBg="0"/>
      <p:bldP spid="6152" grpId="0" bldLvl="0" autoUpdateAnimBg="0"/>
      <p:bldP spid="6155" grpId="0" bldLvl="0" autoUpdateAnimBg="0"/>
      <p:bldP spid="6156" grpId="0" bldLvl="0" autoUpdateAnimBg="0"/>
      <p:bldP spid="6162"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図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775" y="2509838"/>
            <a:ext cx="3346450"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図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2522538"/>
            <a:ext cx="3346450"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雲形吹き出し 6"/>
          <p:cNvSpPr>
            <a:spLocks noChangeArrowheads="1"/>
          </p:cNvSpPr>
          <p:nvPr/>
        </p:nvSpPr>
        <p:spPr bwMode="auto">
          <a:xfrm>
            <a:off x="66675" y="12700"/>
            <a:ext cx="5403850" cy="3787775"/>
          </a:xfrm>
          <a:prstGeom prst="cloudCallout">
            <a:avLst>
              <a:gd name="adj1" fmla="val 37852"/>
              <a:gd name="adj2" fmla="val 66588"/>
            </a:avLst>
          </a:prstGeom>
          <a:solidFill>
            <a:srgbClr val="FFFFFF"/>
          </a:solidFill>
          <a:ln w="19050" cap="rnd">
            <a:solidFill>
              <a:schemeClr val="tx1"/>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7174" name="テキスト ボックス 7"/>
          <p:cNvSpPr>
            <a:spLocks noChangeArrowheads="1"/>
          </p:cNvSpPr>
          <p:nvPr/>
        </p:nvSpPr>
        <p:spPr bwMode="auto">
          <a:xfrm>
            <a:off x="606425" y="860425"/>
            <a:ext cx="582136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800">
                <a:solidFill>
                  <a:srgbClr val="000000"/>
                </a:solidFill>
                <a:latin typeface="HGP創英角ﾎﾟｯﾌﾟ体" panose="040B0A00000000000000" pitchFamily="50" charset="-128"/>
                <a:ea typeface="HGP創英角ﾎﾟｯﾌﾟ体" panose="040B0A00000000000000" pitchFamily="50" charset="-128"/>
                <a:sym typeface="HGP創英角ﾎﾟｯﾌﾟ体" panose="040B0A00000000000000" pitchFamily="50" charset="-128"/>
              </a:rPr>
              <a:t>水素をエネルギー</a:t>
            </a:r>
          </a:p>
          <a:p>
            <a:pPr eaLnBrk="1" hangingPunct="1">
              <a:spcBef>
                <a:spcPct val="0"/>
              </a:spcBef>
              <a:buClrTx/>
              <a:buSzTx/>
              <a:buFont typeface="Arial" panose="020B0604020202020204" pitchFamily="34" charset="0"/>
              <a:buNone/>
            </a:pPr>
            <a:r>
              <a:rPr lang="ja-JP" altLang="en-US" sz="2800">
                <a:solidFill>
                  <a:srgbClr val="000000"/>
                </a:solidFill>
                <a:latin typeface="HGP創英角ﾎﾟｯﾌﾟ体" panose="040B0A00000000000000" pitchFamily="50" charset="-128"/>
                <a:ea typeface="HGP創英角ﾎﾟｯﾌﾟ体" panose="040B0A00000000000000" pitchFamily="50" charset="-128"/>
                <a:sym typeface="HGP創英角ﾎﾟｯﾌﾟ体" panose="040B0A00000000000000" pitchFamily="50" charset="-128"/>
              </a:rPr>
              <a:t>     にする・・・？？？</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7175" name="図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 y="1468438"/>
            <a:ext cx="19621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5</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175"/>
                                        </p:tgtEl>
                                        <p:attrNameLst>
                                          <p:attrName>style.visibility</p:attrName>
                                        </p:attrNameLst>
                                      </p:cBhvr>
                                      <p:to>
                                        <p:strVal val="visible"/>
                                      </p:to>
                                    </p:set>
                                    <p:animEffect>
                                      <p:cBhvr>
                                        <p:cTn id="13" dur="5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7174"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図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2668588"/>
            <a:ext cx="4059237" cy="2436812"/>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195" name="タイトル 1"/>
          <p:cNvSpPr>
            <a:spLocks noGrp="1" noChangeArrowheads="1"/>
          </p:cNvSpPr>
          <p:nvPr>
            <p:ph type="title" idx="4294967295"/>
          </p:nvPr>
        </p:nvSpPr>
        <p:spPr>
          <a:xfrm>
            <a:off x="127000" y="182563"/>
            <a:ext cx="7658100" cy="1320800"/>
          </a:xfrm>
        </p:spPr>
        <p:txBody>
          <a:bodyPr/>
          <a:lstStyle/>
          <a:p>
            <a:pPr marL="0" indent="0" eaLnBrk="1" hangingPunct="1"/>
            <a:r>
              <a:rPr lang="ja-JP" altLang="en-US" smtClean="0">
                <a:solidFill>
                  <a:schemeClr val="tx1"/>
                </a:solidFill>
              </a:rPr>
              <a:t>水素から電気エネルギーを得る方法</a:t>
            </a:r>
          </a:p>
        </p:txBody>
      </p:sp>
      <p:sp>
        <p:nvSpPr>
          <p:cNvPr id="8197" name="額縁 4"/>
          <p:cNvSpPr>
            <a:spLocks noChangeArrowheads="1"/>
          </p:cNvSpPr>
          <p:nvPr/>
        </p:nvSpPr>
        <p:spPr bwMode="auto">
          <a:xfrm>
            <a:off x="4343400" y="2027238"/>
            <a:ext cx="4797425" cy="3822700"/>
          </a:xfrm>
          <a:prstGeom prst="bevel">
            <a:avLst>
              <a:gd name="adj" fmla="val 1958"/>
            </a:avLst>
          </a:prstGeom>
          <a:solidFill>
            <a:srgbClr val="D9F4C9"/>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8198" name="テキスト ボックス 5"/>
          <p:cNvSpPr>
            <a:spLocks noChangeArrowheads="1"/>
          </p:cNvSpPr>
          <p:nvPr/>
        </p:nvSpPr>
        <p:spPr bwMode="auto">
          <a:xfrm>
            <a:off x="4511675" y="2349500"/>
            <a:ext cx="482123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① </a:t>
            </a:r>
            <a:r>
              <a:rPr lang="ja-JP" altLang="en-US" sz="1600">
                <a:solidFill>
                  <a:srgbClr val="000000"/>
                </a:solidFill>
                <a:sym typeface="メイリオ" panose="020B0604030504040204" pitchFamily="50" charset="-128"/>
              </a:rPr>
              <a:t>マイナス極で</a:t>
            </a:r>
            <a:r>
              <a:rPr lang="ja-JP" altLang="en-US">
                <a:solidFill>
                  <a:srgbClr val="000000"/>
                </a:solidFill>
                <a:sym typeface="メイリオ" panose="020B0604030504040204" pitchFamily="50" charset="-128"/>
              </a:rPr>
              <a:t>水素が水素イオンに変化</a:t>
            </a:r>
            <a:endParaRPr lang="en-US" altLang="ja-JP">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900">
              <a:solidFill>
                <a:srgbClr val="000000"/>
              </a:solidFill>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en-US" altLang="ja-JP" b="1">
                <a:solidFill>
                  <a:srgbClr val="000000"/>
                </a:solidFill>
                <a:ea typeface="ＭＳ Ｐゴシック" panose="020B0600070205080204" pitchFamily="50" charset="-128"/>
              </a:rPr>
              <a:t>H</a:t>
            </a:r>
            <a:r>
              <a:rPr lang="en-US" altLang="ja-JP" b="1" baseline="-25000">
                <a:solidFill>
                  <a:srgbClr val="000000"/>
                </a:solidFill>
                <a:ea typeface="ＭＳ Ｐゴシック" panose="020B0600070205080204" pitchFamily="50" charset="-128"/>
              </a:rPr>
              <a:t>2</a:t>
            </a:r>
            <a:r>
              <a:rPr lang="ja-JP" altLang="en-US" b="1" baseline="-25000">
                <a:solidFill>
                  <a:srgbClr val="000000"/>
                </a:solidFill>
                <a:sym typeface="メイリオ" panose="020B0604030504040204" pitchFamily="50" charset="-128"/>
              </a:rPr>
              <a:t>　</a:t>
            </a:r>
            <a:r>
              <a:rPr lang="en-US" altLang="ja-JP" b="1">
                <a:solidFill>
                  <a:srgbClr val="000000"/>
                </a:solidFill>
                <a:ea typeface="ＭＳ Ｐゴシック" panose="020B0600070205080204" pitchFamily="50" charset="-128"/>
              </a:rPr>
              <a:t>→</a:t>
            </a:r>
            <a:r>
              <a:rPr lang="ja-JP" altLang="en-US" b="1">
                <a:solidFill>
                  <a:srgbClr val="000000"/>
                </a:solidFill>
                <a:sym typeface="メイリオ" panose="020B0604030504040204" pitchFamily="50" charset="-128"/>
              </a:rPr>
              <a:t>　</a:t>
            </a:r>
            <a:r>
              <a:rPr lang="en-US" altLang="ja-JP" b="1">
                <a:solidFill>
                  <a:srgbClr val="000000"/>
                </a:solidFill>
                <a:ea typeface="ＭＳ Ｐゴシック" panose="020B0600070205080204" pitchFamily="50" charset="-128"/>
              </a:rPr>
              <a:t>2H</a:t>
            </a:r>
            <a:r>
              <a:rPr lang="en-US" altLang="ja-JP" b="1" baseline="30000">
                <a:solidFill>
                  <a:srgbClr val="000000"/>
                </a:solidFill>
                <a:ea typeface="ＭＳ Ｐゴシック" panose="020B0600070205080204" pitchFamily="50" charset="-128"/>
              </a:rPr>
              <a:t>+</a:t>
            </a:r>
            <a:r>
              <a:rPr lang="ja-JP" altLang="en-US" b="1" baseline="30000">
                <a:solidFill>
                  <a:srgbClr val="000000"/>
                </a:solidFill>
                <a:sym typeface="メイリオ" panose="020B0604030504040204" pitchFamily="50" charset="-128"/>
              </a:rPr>
              <a:t>　</a:t>
            </a:r>
            <a:r>
              <a:rPr lang="ja-JP" altLang="en-US" b="1">
                <a:solidFill>
                  <a:srgbClr val="000000"/>
                </a:solidFill>
                <a:sym typeface="メイリオ" panose="020B0604030504040204" pitchFamily="50" charset="-128"/>
              </a:rPr>
              <a:t>＋　</a:t>
            </a:r>
            <a:r>
              <a:rPr lang="en-US" altLang="ja-JP" b="1">
                <a:solidFill>
                  <a:srgbClr val="000000"/>
                </a:solidFill>
                <a:ea typeface="ＭＳ Ｐゴシック" panose="020B0600070205080204" pitchFamily="50" charset="-128"/>
              </a:rPr>
              <a:t>2e</a:t>
            </a:r>
            <a:r>
              <a:rPr lang="en-US" altLang="ja-JP" b="1" baseline="30000">
                <a:solidFill>
                  <a:srgbClr val="000000"/>
                </a:solidFill>
                <a:ea typeface="ＭＳ Ｐゴシック" panose="020B0600070205080204" pitchFamily="50" charset="-128"/>
              </a:rPr>
              <a:t>-</a:t>
            </a:r>
            <a:endParaRPr lang="ja-JP" altLang="en-US" b="1" baseline="30000">
              <a:solidFill>
                <a:srgbClr val="000000"/>
              </a:solidFill>
              <a:ea typeface="ＭＳ Ｐゴシック" panose="020B0600070205080204" pitchFamily="50" charset="-128"/>
            </a:endParaRPr>
          </a:p>
          <a:p>
            <a:pPr algn="ctr" eaLnBrk="1" hangingPunct="1">
              <a:spcBef>
                <a:spcPct val="0"/>
              </a:spcBef>
              <a:buClrTx/>
              <a:buSzTx/>
              <a:buFont typeface="Arial" panose="020B0604020202020204" pitchFamily="34" charset="0"/>
              <a:buNone/>
            </a:pPr>
            <a:endParaRPr lang="ja-JP" altLang="en-US" sz="9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② </a:t>
            </a:r>
            <a:r>
              <a:rPr lang="ja-JP" altLang="en-US" sz="1600">
                <a:solidFill>
                  <a:srgbClr val="000000"/>
                </a:solidFill>
                <a:sym typeface="メイリオ" panose="020B0604030504040204" pitchFamily="50" charset="-128"/>
              </a:rPr>
              <a:t>マイナス極で取り出された</a:t>
            </a:r>
            <a:r>
              <a:rPr lang="ja-JP" altLang="en-US" sz="2400">
                <a:solidFill>
                  <a:srgbClr val="FF0000"/>
                </a:solidFill>
                <a:sym typeface="メイリオ" panose="020B0604030504040204" pitchFamily="50" charset="-128"/>
              </a:rPr>
              <a:t>電子が</a:t>
            </a:r>
            <a:endParaRPr lang="en-US" altLang="ja-JP" sz="24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sz="2400">
                <a:solidFill>
                  <a:srgbClr val="FF0000"/>
                </a:solidFill>
                <a:sym typeface="メイリオ" panose="020B0604030504040204" pitchFamily="50" charset="-128"/>
              </a:rPr>
              <a:t>　プラス極へ流れる</a:t>
            </a:r>
            <a:r>
              <a:rPr lang="ja-JP" altLang="en-US" sz="1600">
                <a:solidFill>
                  <a:srgbClr val="000000"/>
                </a:solidFill>
                <a:sym typeface="メイリオ" panose="020B0604030504040204" pitchFamily="50" charset="-128"/>
              </a:rPr>
              <a:t>ことで電気が発生</a:t>
            </a:r>
            <a:endParaRPr lang="en-US" altLang="ja-JP">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③ </a:t>
            </a:r>
            <a:r>
              <a:rPr lang="ja-JP" altLang="en-US" sz="1600">
                <a:solidFill>
                  <a:srgbClr val="000000"/>
                </a:solidFill>
                <a:sym typeface="メイリオ" panose="020B0604030504040204" pitchFamily="50" charset="-128"/>
              </a:rPr>
              <a:t>電子を失った水素イオンは電解質層に</a:t>
            </a:r>
          </a:p>
          <a:p>
            <a:pPr eaLnBrk="1" hangingPunct="1">
              <a:spcBef>
                <a:spcPct val="0"/>
              </a:spcBef>
              <a:buClrTx/>
              <a:buSzTx/>
              <a:buFont typeface="Arial" panose="020B0604020202020204" pitchFamily="34" charset="0"/>
              <a:buNone/>
            </a:pPr>
            <a:r>
              <a:rPr lang="ja-JP" altLang="en-US" sz="1600">
                <a:solidFill>
                  <a:srgbClr val="000000"/>
                </a:solidFill>
                <a:sym typeface="メイリオ" panose="020B0604030504040204" pitchFamily="50" charset="-128"/>
              </a:rPr>
              <a:t>     侵入しプラス極で</a:t>
            </a:r>
            <a:r>
              <a:rPr lang="ja-JP" altLang="en-US" sz="2400">
                <a:solidFill>
                  <a:srgbClr val="FF0000"/>
                </a:solidFill>
                <a:sym typeface="メイリオ" panose="020B0604030504040204" pitchFamily="50" charset="-128"/>
              </a:rPr>
              <a:t>酸素と結合して水</a:t>
            </a:r>
          </a:p>
          <a:p>
            <a:pPr eaLnBrk="1" hangingPunct="1">
              <a:spcBef>
                <a:spcPct val="0"/>
              </a:spcBef>
              <a:buClrTx/>
              <a:buSzTx/>
              <a:buFont typeface="Arial" panose="020B0604020202020204" pitchFamily="34" charset="0"/>
              <a:buNone/>
            </a:pPr>
            <a:r>
              <a:rPr lang="ja-JP" altLang="en-US" sz="2400">
                <a:solidFill>
                  <a:srgbClr val="FF0000"/>
                </a:solidFill>
                <a:sym typeface="メイリオ" panose="020B0604030504040204" pitchFamily="50" charset="-128"/>
              </a:rPr>
              <a:t>   となる</a:t>
            </a:r>
            <a:endParaRPr lang="en-US" altLang="ja-JP" sz="2400">
              <a:solidFill>
                <a:srgbClr val="FF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900">
              <a:solidFill>
                <a:srgbClr val="000000"/>
              </a:solidFill>
              <a:ea typeface="ＭＳ Ｐゴシック" panose="020B0600070205080204" pitchFamily="50" charset="-128"/>
            </a:endParaRPr>
          </a:p>
          <a:p>
            <a:pPr algn="ctr" eaLnBrk="1" hangingPunct="1">
              <a:spcBef>
                <a:spcPct val="0"/>
              </a:spcBef>
              <a:buClrTx/>
              <a:buSzTx/>
              <a:buFont typeface="Arial" panose="020B0604020202020204" pitchFamily="34" charset="0"/>
              <a:buNone/>
            </a:pPr>
            <a:r>
              <a:rPr lang="en-US" altLang="ja-JP" b="1">
                <a:solidFill>
                  <a:srgbClr val="000000"/>
                </a:solidFill>
                <a:ea typeface="ＭＳ Ｐゴシック" panose="020B0600070205080204" pitchFamily="50" charset="-128"/>
              </a:rPr>
              <a:t>2H</a:t>
            </a:r>
            <a:r>
              <a:rPr lang="en-US" altLang="ja-JP" b="1" baseline="30000">
                <a:solidFill>
                  <a:srgbClr val="000000"/>
                </a:solidFill>
                <a:ea typeface="ＭＳ Ｐゴシック" panose="020B0600070205080204" pitchFamily="50" charset="-128"/>
              </a:rPr>
              <a:t>+</a:t>
            </a:r>
            <a:r>
              <a:rPr lang="ja-JP" altLang="en-US" b="1">
                <a:solidFill>
                  <a:srgbClr val="000000"/>
                </a:solidFill>
                <a:sym typeface="メイリオ" panose="020B0604030504040204" pitchFamily="50" charset="-128"/>
              </a:rPr>
              <a:t>＋</a:t>
            </a:r>
            <a:r>
              <a:rPr lang="en-US" altLang="ja-JP" b="1">
                <a:solidFill>
                  <a:srgbClr val="000000"/>
                </a:solidFill>
                <a:ea typeface="ＭＳ Ｐゴシック" panose="020B0600070205080204" pitchFamily="50" charset="-128"/>
              </a:rPr>
              <a:t>2e</a:t>
            </a:r>
            <a:r>
              <a:rPr lang="en-US" altLang="ja-JP" b="1" baseline="30000">
                <a:solidFill>
                  <a:srgbClr val="000000"/>
                </a:solidFill>
                <a:ea typeface="ＭＳ Ｐゴシック" panose="020B0600070205080204" pitchFamily="50" charset="-128"/>
              </a:rPr>
              <a:t>-</a:t>
            </a:r>
            <a:r>
              <a:rPr lang="ja-JP" altLang="en-US" b="1">
                <a:solidFill>
                  <a:srgbClr val="000000"/>
                </a:solidFill>
                <a:sym typeface="メイリオ" panose="020B0604030504040204" pitchFamily="50" charset="-128"/>
              </a:rPr>
              <a:t>＋</a:t>
            </a:r>
            <a:r>
              <a:rPr lang="en-US" altLang="ja-JP" b="1">
                <a:solidFill>
                  <a:srgbClr val="000000"/>
                </a:solidFill>
                <a:ea typeface="ＭＳ Ｐゴシック" panose="020B0600070205080204" pitchFamily="50" charset="-128"/>
              </a:rPr>
              <a:t>1/2O</a:t>
            </a:r>
            <a:r>
              <a:rPr lang="en-US" altLang="ja-JP" b="1" baseline="-25000">
                <a:solidFill>
                  <a:srgbClr val="000000"/>
                </a:solidFill>
                <a:ea typeface="ＭＳ Ｐゴシック" panose="020B0600070205080204" pitchFamily="50" charset="-128"/>
              </a:rPr>
              <a:t>2</a:t>
            </a:r>
            <a:r>
              <a:rPr lang="en-US" altLang="ja-JP" b="1">
                <a:solidFill>
                  <a:srgbClr val="000000"/>
                </a:solidFill>
                <a:ea typeface="ＭＳ Ｐゴシック" panose="020B0600070205080204" pitchFamily="50" charset="-128"/>
              </a:rPr>
              <a:t>→H</a:t>
            </a:r>
            <a:r>
              <a:rPr lang="en-US" altLang="ja-JP" b="1" baseline="-25000">
                <a:solidFill>
                  <a:srgbClr val="000000"/>
                </a:solidFill>
                <a:ea typeface="ＭＳ Ｐゴシック" panose="020B0600070205080204" pitchFamily="50" charset="-128"/>
              </a:rPr>
              <a:t>2</a:t>
            </a:r>
            <a:r>
              <a:rPr lang="en-US" altLang="ja-JP" b="1">
                <a:solidFill>
                  <a:srgbClr val="000000"/>
                </a:solidFill>
                <a:ea typeface="ＭＳ Ｐゴシック" panose="020B0600070205080204" pitchFamily="50" charset="-128"/>
              </a:rPr>
              <a:t>O</a:t>
            </a:r>
            <a:endParaRPr lang="ja-JP" altLang="en-US">
              <a:solidFill>
                <a:srgbClr val="000000"/>
              </a:solidFill>
              <a:sym typeface="メイリオ" panose="020B0604030504040204" pitchFamily="50" charset="-128"/>
            </a:endParaRPr>
          </a:p>
        </p:txBody>
      </p:sp>
      <p:sp>
        <p:nvSpPr>
          <p:cNvPr id="8199" name="テキスト ボックス 7"/>
          <p:cNvSpPr>
            <a:spLocks noChangeArrowheads="1"/>
          </p:cNvSpPr>
          <p:nvPr/>
        </p:nvSpPr>
        <p:spPr bwMode="auto">
          <a:xfrm>
            <a:off x="87313" y="5203825"/>
            <a:ext cx="4106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400">
                <a:solidFill>
                  <a:srgbClr val="000000"/>
                </a:solidFill>
                <a:ea typeface="ＭＳ Ｐゴシック" panose="020B0600070205080204" pitchFamily="50" charset="-128"/>
              </a:rPr>
              <a:t>&lt;http://hydrogen-navi.jp/fcv/fuelcell.html&gt;</a:t>
            </a:r>
            <a:endParaRPr lang="ja-JP" altLang="en-US" sz="1400">
              <a:solidFill>
                <a:srgbClr val="000000"/>
              </a:solidFill>
              <a:sym typeface="メイリオ" panose="020B0604030504040204" pitchFamily="50" charset="-128"/>
            </a:endParaRPr>
          </a:p>
        </p:txBody>
      </p:sp>
      <p:sp>
        <p:nvSpPr>
          <p:cNvPr id="8200" name="テキスト ボックス 8"/>
          <p:cNvSpPr>
            <a:spLocks noChangeArrowheads="1"/>
          </p:cNvSpPr>
          <p:nvPr/>
        </p:nvSpPr>
        <p:spPr bwMode="auto">
          <a:xfrm>
            <a:off x="860425" y="34829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b="1">
                <a:solidFill>
                  <a:srgbClr val="000000"/>
                </a:solidFill>
                <a:sym typeface="メイリオ" panose="020B0604030504040204" pitchFamily="50" charset="-128"/>
              </a:rPr>
              <a:t>①</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8201" name="テキスト ボックス 9"/>
          <p:cNvSpPr>
            <a:spLocks noChangeArrowheads="1"/>
          </p:cNvSpPr>
          <p:nvPr/>
        </p:nvSpPr>
        <p:spPr bwMode="auto">
          <a:xfrm>
            <a:off x="2911475" y="38639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b="1">
                <a:solidFill>
                  <a:srgbClr val="000000"/>
                </a:solidFill>
                <a:sym typeface="メイリオ" panose="020B0604030504040204" pitchFamily="50" charset="-128"/>
              </a:rPr>
              <a:t>③</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8202" name="テキスト ボックス 10"/>
          <p:cNvSpPr>
            <a:spLocks noChangeArrowheads="1"/>
          </p:cNvSpPr>
          <p:nvPr/>
        </p:nvSpPr>
        <p:spPr bwMode="auto">
          <a:xfrm>
            <a:off x="1890713" y="334486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2400" b="1">
                <a:solidFill>
                  <a:srgbClr val="000000"/>
                </a:solidFill>
                <a:sym typeface="メイリオ" panose="020B0604030504040204" pitchFamily="50" charset="-128"/>
              </a:rPr>
              <a:t>②</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8203" name="テキスト ボックス 12"/>
          <p:cNvSpPr>
            <a:spLocks noChangeArrowheads="1"/>
          </p:cNvSpPr>
          <p:nvPr/>
        </p:nvSpPr>
        <p:spPr bwMode="auto">
          <a:xfrm>
            <a:off x="2016125" y="942975"/>
            <a:ext cx="6845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4000" u="sng">
                <a:solidFill>
                  <a:srgbClr val="000000"/>
                </a:solidFill>
                <a:sym typeface="メイリオ" panose="020B0604030504040204" pitchFamily="50" charset="-128"/>
              </a:rPr>
              <a:t>燃料電池（</a:t>
            </a:r>
            <a:r>
              <a:rPr lang="en-US" altLang="ja-JP" sz="4000" u="sng">
                <a:solidFill>
                  <a:srgbClr val="000000"/>
                </a:solidFill>
                <a:ea typeface="ＭＳ Ｐゴシック" panose="020B0600070205080204" pitchFamily="50" charset="-128"/>
              </a:rPr>
              <a:t>Fuel</a:t>
            </a:r>
            <a:r>
              <a:rPr lang="ja-JP" altLang="en-US" sz="4000" u="sng">
                <a:solidFill>
                  <a:srgbClr val="000000"/>
                </a:solidFill>
                <a:sym typeface="メイリオ" panose="020B0604030504040204" pitchFamily="50" charset="-128"/>
              </a:rPr>
              <a:t>　</a:t>
            </a:r>
            <a:r>
              <a:rPr lang="en-US" altLang="ja-JP" sz="4000" u="sng">
                <a:solidFill>
                  <a:srgbClr val="000000"/>
                </a:solidFill>
                <a:ea typeface="ＭＳ Ｐゴシック" panose="020B0600070205080204" pitchFamily="50" charset="-128"/>
              </a:rPr>
              <a:t>Cell)</a:t>
            </a:r>
            <a:endParaRPr lang="ja-JP" altLang="en-US" sz="4000" u="sng">
              <a:solidFill>
                <a:srgbClr val="000000"/>
              </a:solidFill>
              <a:sym typeface="メイリオ" panose="020B0604030504040204" pitchFamily="50" charset="-128"/>
            </a:endParaRP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6</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燃料電池の特徴</a:t>
            </a:r>
          </a:p>
        </p:txBody>
      </p:sp>
      <p:sp>
        <p:nvSpPr>
          <p:cNvPr id="9220" name="テキスト ボックス 5"/>
          <p:cNvSpPr>
            <a:spLocks noChangeArrowheads="1"/>
          </p:cNvSpPr>
          <p:nvPr/>
        </p:nvSpPr>
        <p:spPr bwMode="auto">
          <a:xfrm>
            <a:off x="4794250" y="4127500"/>
            <a:ext cx="44481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1100">
                <a:solidFill>
                  <a:srgbClr val="000000"/>
                </a:solidFill>
                <a:ea typeface="ＭＳ Ｐゴシック" panose="020B0600070205080204" pitchFamily="50" charset="-128"/>
              </a:rPr>
              <a:t>&lt;https://Panasonic.biz/appliance/FC/about_fuelcells/detail.html&gt;</a:t>
            </a:r>
            <a:endParaRPr lang="ja-JP" altLang="en-US" sz="1100">
              <a:solidFill>
                <a:srgbClr val="000000"/>
              </a:solidFill>
              <a:sym typeface="メイリオ" panose="020B0604030504040204" pitchFamily="50" charset="-128"/>
            </a:endParaRPr>
          </a:p>
        </p:txBody>
      </p:sp>
      <p:pic>
        <p:nvPicPr>
          <p:cNvPr id="9221" name="図 6"/>
          <p:cNvPicPr>
            <a:picLocks noChangeAspect="1" noChangeArrowheads="1"/>
          </p:cNvPicPr>
          <p:nvPr/>
        </p:nvPicPr>
        <p:blipFill>
          <a:blip r:embed="rId2">
            <a:extLst>
              <a:ext uri="{28A0092B-C50C-407E-A947-70E740481C1C}">
                <a14:useLocalDpi xmlns:a14="http://schemas.microsoft.com/office/drawing/2010/main" val="0"/>
              </a:ext>
            </a:extLst>
          </a:blip>
          <a:srcRect r="8850"/>
          <a:stretch>
            <a:fillRect/>
          </a:stretch>
        </p:blipFill>
        <p:spPr bwMode="auto">
          <a:xfrm>
            <a:off x="4970463" y="1760538"/>
            <a:ext cx="4095750" cy="2295525"/>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222" name="テキスト ボックス 11"/>
          <p:cNvSpPr>
            <a:spLocks noChangeArrowheads="1"/>
          </p:cNvSpPr>
          <p:nvPr/>
        </p:nvSpPr>
        <p:spPr bwMode="auto">
          <a:xfrm>
            <a:off x="-65088" y="1412875"/>
            <a:ext cx="540385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endParaRPr lang="ja-JP" altLang="ja-JP">
              <a:solidFill>
                <a:srgbClr val="000000"/>
              </a:solidFill>
              <a:sym typeface="メイリオ" panose="020B0604030504040204" pitchFamily="50" charset="-128"/>
            </a:endParaRPr>
          </a:p>
        </p:txBody>
      </p:sp>
      <p:sp>
        <p:nvSpPr>
          <p:cNvPr id="9223" name="テキスト ボックス 12"/>
          <p:cNvSpPr>
            <a:spLocks noChangeArrowheads="1"/>
          </p:cNvSpPr>
          <p:nvPr/>
        </p:nvSpPr>
        <p:spPr bwMode="auto">
          <a:xfrm>
            <a:off x="0" y="1558925"/>
            <a:ext cx="560387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
                <a:schemeClr val="accent2"/>
              </a:buClr>
              <a:buSzTx/>
              <a:buFont typeface="Wingdings" panose="05000000000000000000" pitchFamily="2" charset="2"/>
              <a:buChar char="u"/>
            </a:pPr>
            <a:r>
              <a:rPr lang="ja-JP" altLang="en-US" sz="2800">
                <a:solidFill>
                  <a:srgbClr val="000000"/>
                </a:solidFill>
                <a:sym typeface="メイリオ" panose="020B0604030504040204" pitchFamily="50" charset="-128"/>
              </a:rPr>
              <a:t> </a:t>
            </a:r>
            <a:r>
              <a:rPr lang="ja-JP" altLang="en-US" sz="3200">
                <a:solidFill>
                  <a:srgbClr val="000000"/>
                </a:solidFill>
                <a:sym typeface="メイリオ" panose="020B0604030504040204" pitchFamily="50" charset="-128"/>
              </a:rPr>
              <a:t>発電効率が良い</a:t>
            </a:r>
            <a:endParaRPr lang="en-US" altLang="ja-JP" sz="3200">
              <a:solidFill>
                <a:srgbClr val="000000"/>
              </a:solidFill>
              <a:ea typeface="ＭＳ Ｐゴシック" panose="020B0600070205080204" pitchFamily="50" charset="-128"/>
            </a:endParaRPr>
          </a:p>
          <a:p>
            <a:pPr eaLnBrk="1" hangingPunct="1">
              <a:spcBef>
                <a:spcPct val="0"/>
              </a:spcBef>
              <a:buClrTx/>
              <a:buSzTx/>
              <a:buFont typeface="Arial" panose="020B0604020202020204" pitchFamily="34" charset="0"/>
              <a:buNone/>
            </a:pPr>
            <a:endParaRPr lang="ja-JP" altLang="en-US" sz="600">
              <a:solidFill>
                <a:srgbClr val="FF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化学反応のエネルギーが直接電気に</a:t>
            </a:r>
            <a:endParaRPr lang="en-US" altLang="ja-JP">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変わるので</a:t>
            </a:r>
            <a:r>
              <a:rPr lang="ja-JP" altLang="en-US" sz="2400" u="sng">
                <a:solidFill>
                  <a:srgbClr val="FF0000"/>
                </a:solidFill>
                <a:sym typeface="メイリオ" panose="020B0604030504040204" pitchFamily="50" charset="-128"/>
              </a:rPr>
              <a:t>エネルギーロスが少ない</a:t>
            </a:r>
            <a:endParaRPr lang="en-US" altLang="ja-JP" sz="2000" u="sng">
              <a:solidFill>
                <a:srgbClr val="FF0000"/>
              </a:solidFill>
              <a:ea typeface="ＭＳ Ｐゴシック" panose="020B0600070205080204" pitchFamily="50" charset="-128"/>
            </a:endParaRPr>
          </a:p>
          <a:p>
            <a:pPr eaLnBrk="1" hangingPunct="1">
              <a:spcBef>
                <a:spcPct val="0"/>
              </a:spcBef>
              <a:buClrTx/>
              <a:buSzTx/>
              <a:buFont typeface="Wingdings" panose="05000000000000000000" pitchFamily="2" charset="2"/>
              <a:buChar char="u"/>
            </a:pPr>
            <a:endParaRPr lang="ja-JP" altLang="en-US" sz="1600">
              <a:solidFill>
                <a:srgbClr val="000000"/>
              </a:solidFill>
              <a:ea typeface="ＭＳ Ｐゴシック" panose="020B0600070205080204" pitchFamily="50" charset="-128"/>
            </a:endParaRPr>
          </a:p>
          <a:p>
            <a:pPr eaLnBrk="1" hangingPunct="1">
              <a:spcBef>
                <a:spcPct val="0"/>
              </a:spcBef>
              <a:buClrTx/>
              <a:buSzTx/>
              <a:buFont typeface="Wingdings" panose="05000000000000000000" pitchFamily="2" charset="2"/>
              <a:buChar char="u"/>
            </a:pPr>
            <a:endParaRPr lang="ja-JP" altLang="en-US">
              <a:solidFill>
                <a:srgbClr val="000000"/>
              </a:solidFill>
              <a:ea typeface="ＭＳ Ｐゴシック" panose="020B0600070205080204" pitchFamily="50" charset="-128"/>
            </a:endParaRPr>
          </a:p>
          <a:p>
            <a:pPr eaLnBrk="1" hangingPunct="1">
              <a:spcBef>
                <a:spcPct val="0"/>
              </a:spcBef>
              <a:buClr>
                <a:schemeClr val="accent2"/>
              </a:buClr>
              <a:buSzTx/>
              <a:buFont typeface="Wingdings" panose="05000000000000000000" pitchFamily="2" charset="2"/>
              <a:buChar char="u"/>
            </a:pPr>
            <a:r>
              <a:rPr lang="ja-JP" altLang="en-US" sz="3200">
                <a:solidFill>
                  <a:srgbClr val="000000"/>
                </a:solidFill>
                <a:sym typeface="メイリオ" panose="020B0604030504040204" pitchFamily="50" charset="-128"/>
              </a:rPr>
              <a:t>環境に優しい</a:t>
            </a:r>
            <a:endParaRPr lang="en-US" altLang="ja-JP" sz="3200">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endParaRPr lang="ja-JP" altLang="en-US" sz="600">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発電時に有害な副産物を排出せず</a:t>
            </a:r>
            <a:endParaRPr lang="en-US" altLang="ja-JP">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sz="2400" u="sng">
                <a:solidFill>
                  <a:srgbClr val="FF0000"/>
                </a:solidFill>
                <a:sym typeface="メイリオ" panose="020B0604030504040204" pitchFamily="50" charset="-128"/>
              </a:rPr>
              <a:t>水のみ</a:t>
            </a:r>
            <a:r>
              <a:rPr lang="ja-JP" altLang="en-US">
                <a:solidFill>
                  <a:srgbClr val="000000"/>
                </a:solidFill>
                <a:sym typeface="メイリオ" panose="020B0604030504040204" pitchFamily="50" charset="-128"/>
              </a:rPr>
              <a:t>生成する</a:t>
            </a:r>
            <a:endParaRPr lang="en-US" altLang="ja-JP">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endParaRPr lang="ja-JP" altLang="en-US" sz="1800">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endParaRPr lang="ja-JP" altLang="en-US" sz="1800">
              <a:solidFill>
                <a:srgbClr val="000000"/>
              </a:solidFill>
              <a:ea typeface="ＭＳ Ｐゴシック" panose="020B0600070205080204" pitchFamily="50" charset="-128"/>
            </a:endParaRPr>
          </a:p>
          <a:p>
            <a:pPr eaLnBrk="1" hangingPunct="1">
              <a:spcBef>
                <a:spcPct val="0"/>
              </a:spcBef>
              <a:buClr>
                <a:schemeClr val="accent2"/>
              </a:buClr>
              <a:buSzTx/>
              <a:buFont typeface="Wingdings" panose="05000000000000000000" pitchFamily="2" charset="2"/>
              <a:buChar char="u"/>
            </a:pPr>
            <a:r>
              <a:rPr lang="en-US" altLang="ja-JP" sz="2800">
                <a:solidFill>
                  <a:srgbClr val="000000"/>
                </a:solidFill>
                <a:ea typeface="ＭＳ Ｐゴシック" panose="020B0600070205080204" pitchFamily="50" charset="-128"/>
              </a:rPr>
              <a:t> </a:t>
            </a:r>
            <a:r>
              <a:rPr lang="ja-JP" altLang="en-US" sz="2800">
                <a:solidFill>
                  <a:srgbClr val="000000"/>
                </a:solidFill>
                <a:sym typeface="メイリオ" panose="020B0604030504040204" pitchFamily="50" charset="-128"/>
              </a:rPr>
              <a:t>安定供給が見込める</a:t>
            </a:r>
            <a:endParaRPr lang="en-US" altLang="ja-JP" sz="600">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endParaRPr lang="ja-JP" altLang="en-US" sz="600">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sz="2400" u="sng">
                <a:solidFill>
                  <a:srgbClr val="FF0000"/>
                </a:solidFill>
                <a:sym typeface="メイリオ" panose="020B0604030504040204" pitchFamily="50" charset="-128"/>
              </a:rPr>
              <a:t>水素</a:t>
            </a:r>
            <a:r>
              <a:rPr lang="ja-JP" altLang="en-US">
                <a:solidFill>
                  <a:srgbClr val="000000"/>
                </a:solidFill>
                <a:sym typeface="メイリオ" panose="020B0604030504040204" pitchFamily="50" charset="-128"/>
              </a:rPr>
              <a:t>と</a:t>
            </a:r>
            <a:r>
              <a:rPr lang="ja-JP" altLang="en-US" sz="2400" u="sng">
                <a:solidFill>
                  <a:srgbClr val="FF0000"/>
                </a:solidFill>
                <a:sym typeface="メイリオ" panose="020B0604030504040204" pitchFamily="50" charset="-128"/>
              </a:rPr>
              <a:t>酸素</a:t>
            </a:r>
            <a:r>
              <a:rPr lang="ja-JP" altLang="en-US">
                <a:solidFill>
                  <a:srgbClr val="000000"/>
                </a:solidFill>
                <a:sym typeface="メイリオ" panose="020B0604030504040204" pitchFamily="50" charset="-128"/>
              </a:rPr>
              <a:t>があれば発電可能</a:t>
            </a:r>
            <a:endParaRPr lang="en-US" altLang="ja-JP">
              <a:solidFill>
                <a:srgbClr val="000000"/>
              </a:solidFill>
              <a:ea typeface="ＭＳ Ｐゴシック" panose="020B0600070205080204" pitchFamily="50" charset="-128"/>
            </a:endParaRPr>
          </a:p>
          <a:p>
            <a:pPr lvl="1"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化石燃料やウランなどを使用しない</a:t>
            </a:r>
            <a:endParaRPr lang="en-US" altLang="ja-JP">
              <a:solidFill>
                <a:srgbClr val="000000"/>
              </a:solidFill>
              <a:ea typeface="ＭＳ Ｐゴシック" panose="020B0600070205080204" pitchFamily="50" charset="-128"/>
            </a:endParaRPr>
          </a:p>
        </p:txBody>
      </p:sp>
      <p:sp>
        <p:nvSpPr>
          <p:cNvPr id="9224" name="右矢印 13"/>
          <p:cNvSpPr>
            <a:spLocks noChangeArrowheads="1"/>
          </p:cNvSpPr>
          <p:nvPr/>
        </p:nvSpPr>
        <p:spPr bwMode="auto">
          <a:xfrm>
            <a:off x="4227513" y="5481638"/>
            <a:ext cx="530225" cy="420687"/>
          </a:xfrm>
          <a:prstGeom prst="rightArrow">
            <a:avLst>
              <a:gd name="adj1" fmla="val 50000"/>
              <a:gd name="adj2" fmla="val 50048"/>
            </a:avLst>
          </a:prstGeom>
          <a:solidFill>
            <a:schemeClr val="accent1"/>
          </a:solidFill>
          <a:ln w="19050" cap="rnd">
            <a:solidFill>
              <a:srgbClr val="698E1B"/>
            </a:solidFill>
            <a:miter lim="800000"/>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9225" name="角丸四角形 15"/>
          <p:cNvSpPr>
            <a:spLocks noChangeArrowheads="1"/>
          </p:cNvSpPr>
          <p:nvPr/>
        </p:nvSpPr>
        <p:spPr bwMode="auto">
          <a:xfrm>
            <a:off x="5046663" y="5105400"/>
            <a:ext cx="3676650" cy="1152525"/>
          </a:xfrm>
          <a:prstGeom prst="roundRect">
            <a:avLst>
              <a:gd name="adj" fmla="val 50000"/>
            </a:avLst>
          </a:prstGeom>
          <a:solidFill>
            <a:schemeClr val="bg1"/>
          </a:solidFill>
          <a:ln w="19050" cap="rnd">
            <a:solidFill>
              <a:srgbClr val="698E1B"/>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sz="2800">
                <a:solidFill>
                  <a:schemeClr val="tx1"/>
                </a:solidFill>
                <a:latin typeface="メイリオ" panose="020B0604030504040204" pitchFamily="50" charset="-128"/>
                <a:sym typeface="メイリオ" panose="020B0604030504040204" pitchFamily="50" charset="-128"/>
              </a:rPr>
              <a:t>水素を用意すれば使える！</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3" name="スライド番号プレースホルダー 2"/>
          <p:cNvSpPr>
            <a:spLocks noGrp="1"/>
          </p:cNvSpPr>
          <p:nvPr>
            <p:ph type="sldNum" sz="quarter" idx="12"/>
          </p:nvPr>
        </p:nvSpPr>
        <p:spPr/>
        <p:txBody>
          <a:bodyPr/>
          <a:lstStyle/>
          <a:p>
            <a:pPr>
              <a:defRPr/>
            </a:pPr>
            <a:fld id="{EB7084B7-41B7-4CDB-8902-DF2E4B1FABE6}" type="slidenum">
              <a:rPr lang="ja-JP" altLang="en-US" smtClean="0"/>
              <a:pPr>
                <a:defRPr/>
              </a:pPr>
              <a:t>7</a:t>
            </a:fld>
            <a:endParaRPr lang="ja-JP"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p:cBhvr>
                                        <p:cTn id="7" dur="500"/>
                                        <p:tgtEl>
                                          <p:spTgt spid="92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5"/>
                                        </p:tgtEl>
                                        <p:attrNameLst>
                                          <p:attrName>style.visibility</p:attrName>
                                        </p:attrNameLst>
                                      </p:cBhvr>
                                      <p:to>
                                        <p:strVal val="visible"/>
                                      </p:to>
                                    </p:set>
                                    <p:animEffect>
                                      <p:cBhvr>
                                        <p:cTn id="10" dur="5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bldLvl="0" animBg="1" autoUpdateAnimBg="0"/>
      <p:bldP spid="9225"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角丸四角形 16"/>
          <p:cNvSpPr>
            <a:spLocks noChangeArrowheads="1"/>
          </p:cNvSpPr>
          <p:nvPr/>
        </p:nvSpPr>
        <p:spPr bwMode="auto">
          <a:xfrm>
            <a:off x="131763" y="2814638"/>
            <a:ext cx="4352925" cy="566737"/>
          </a:xfrm>
          <a:prstGeom prst="roundRect">
            <a:avLst>
              <a:gd name="adj" fmla="val 16667"/>
            </a:avLst>
          </a:prstGeom>
          <a:solidFill>
            <a:srgbClr val="FFFFFF"/>
          </a:solidFill>
          <a:ln w="38100" cap="rnd">
            <a:solidFill>
              <a:srgbClr val="918655"/>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0244"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水素の生成方法</a:t>
            </a:r>
          </a:p>
        </p:txBody>
      </p:sp>
      <p:sp>
        <p:nvSpPr>
          <p:cNvPr id="10246" name="角丸四角形 4"/>
          <p:cNvSpPr>
            <a:spLocks noChangeArrowheads="1"/>
          </p:cNvSpPr>
          <p:nvPr/>
        </p:nvSpPr>
        <p:spPr bwMode="auto">
          <a:xfrm>
            <a:off x="166688" y="1870075"/>
            <a:ext cx="4352925" cy="565150"/>
          </a:xfrm>
          <a:prstGeom prst="roundRect">
            <a:avLst>
              <a:gd name="adj" fmla="val 16667"/>
            </a:avLst>
          </a:prstGeom>
          <a:solidFill>
            <a:srgbClr val="FFFFFF"/>
          </a:solidFill>
          <a:ln w="38100" cap="rnd">
            <a:solidFill>
              <a:srgbClr val="918655"/>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000000"/>
              </a:solidFill>
              <a:latin typeface="メイリオ" panose="020B0604030504040204" pitchFamily="50" charset="-128"/>
              <a:sym typeface="メイリオ" panose="020B0604030504040204" pitchFamily="50" charset="-128"/>
            </a:endParaRPr>
          </a:p>
        </p:txBody>
      </p:sp>
      <p:sp>
        <p:nvSpPr>
          <p:cNvPr id="10247" name="テキスト ボックス 9"/>
          <p:cNvSpPr>
            <a:spLocks noChangeArrowheads="1"/>
          </p:cNvSpPr>
          <p:nvPr/>
        </p:nvSpPr>
        <p:spPr bwMode="auto">
          <a:xfrm>
            <a:off x="196850" y="1982788"/>
            <a:ext cx="4984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sz="1600">
                <a:solidFill>
                  <a:srgbClr val="000000"/>
                </a:solidFill>
                <a:sym typeface="メイリオ" panose="020B0604030504040204" pitchFamily="50" charset="-128"/>
              </a:rPr>
              <a:t>石油・天然ガスなどの化石燃料から取り出す</a:t>
            </a:r>
            <a:endParaRPr lang="ja-JP" altLang="en-US" sz="1600">
              <a:solidFill>
                <a:schemeClr val="tx1"/>
              </a:solidFill>
              <a:latin typeface="Arial" panose="020B0604020202020204" pitchFamily="34" charset="0"/>
              <a:ea typeface="ＭＳ Ｐゴシック" panose="020B0600070205080204" pitchFamily="50" charset="-128"/>
            </a:endParaRPr>
          </a:p>
        </p:txBody>
      </p:sp>
      <p:sp>
        <p:nvSpPr>
          <p:cNvPr id="10248" name="テキスト ボックス 13"/>
          <p:cNvSpPr>
            <a:spLocks noChangeArrowheads="1"/>
          </p:cNvSpPr>
          <p:nvPr/>
        </p:nvSpPr>
        <p:spPr bwMode="auto">
          <a:xfrm>
            <a:off x="925513" y="2927350"/>
            <a:ext cx="3289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ja-JP" altLang="en-US">
                <a:solidFill>
                  <a:srgbClr val="000000"/>
                </a:solidFill>
                <a:sym typeface="メイリオ" panose="020B0604030504040204" pitchFamily="50" charset="-128"/>
              </a:rPr>
              <a:t>製鉄所や化学工場の副産物</a:t>
            </a:r>
            <a:endParaRPr lang="ja-JP" altLang="en-US">
              <a:solidFill>
                <a:schemeClr val="tx1"/>
              </a:solidFill>
              <a:latin typeface="Arial" panose="020B0604020202020204" pitchFamily="34" charset="0"/>
              <a:ea typeface="ＭＳ Ｐゴシック" panose="020B0600070205080204" pitchFamily="50" charset="-128"/>
            </a:endParaRPr>
          </a:p>
        </p:txBody>
      </p:sp>
      <p:sp>
        <p:nvSpPr>
          <p:cNvPr id="10249" name="角丸四角形 17"/>
          <p:cNvSpPr>
            <a:spLocks noChangeArrowheads="1"/>
          </p:cNvSpPr>
          <p:nvPr/>
        </p:nvSpPr>
        <p:spPr bwMode="auto">
          <a:xfrm>
            <a:off x="179388" y="4899025"/>
            <a:ext cx="4351337" cy="565150"/>
          </a:xfrm>
          <a:prstGeom prst="roundRect">
            <a:avLst>
              <a:gd name="adj" fmla="val 16667"/>
            </a:avLst>
          </a:prstGeom>
          <a:solidFill>
            <a:srgbClr val="FFFFFF"/>
          </a:solidFill>
          <a:ln w="76200" cap="rnd">
            <a:solidFill>
              <a:srgbClr val="00B050"/>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r>
              <a:rPr lang="ja-JP" altLang="en-US">
                <a:solidFill>
                  <a:srgbClr val="000000"/>
                </a:solidFill>
                <a:latin typeface="メイリオ" panose="020B0604030504040204" pitchFamily="50" charset="-128"/>
                <a:sym typeface="メイリオ" panose="020B0604030504040204" pitchFamily="50" charset="-128"/>
              </a:rPr>
              <a:t>水の電気分解</a:t>
            </a:r>
            <a:endParaRPr lang="ja-JP" altLang="en-US">
              <a:solidFill>
                <a:schemeClr val="tx1"/>
              </a:solidFill>
              <a:latin typeface="Arial" panose="020B0604020202020204" pitchFamily="34" charset="0"/>
              <a:ea typeface="ＭＳ Ｐゴシック" panose="020B0600070205080204" pitchFamily="50" charset="-128"/>
            </a:endParaRPr>
          </a:p>
        </p:txBody>
      </p:sp>
      <p:pic>
        <p:nvPicPr>
          <p:cNvPr id="10250" name="図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663" y="2030413"/>
            <a:ext cx="4464050" cy="2916237"/>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51" name="テキスト ボックス 19"/>
          <p:cNvSpPr>
            <a:spLocks noChangeArrowheads="1"/>
          </p:cNvSpPr>
          <p:nvPr/>
        </p:nvSpPr>
        <p:spPr bwMode="auto">
          <a:xfrm>
            <a:off x="4708525" y="5235575"/>
            <a:ext cx="44211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900">
                <a:solidFill>
                  <a:srgbClr val="000000"/>
                </a:solidFill>
                <a:ea typeface="ＭＳ Ｐゴシック" panose="020B0600070205080204" pitchFamily="50" charset="-128"/>
              </a:rPr>
              <a:t>&lt;https://ourworld.unu.edu/jp/renewable-hydrogen-key-to-a-new-civilization&gt;</a:t>
            </a:r>
          </a:p>
        </p:txBody>
      </p:sp>
      <p:sp>
        <p:nvSpPr>
          <p:cNvPr id="10252" name="フローチャート: 結合子 20"/>
          <p:cNvSpPr>
            <a:spLocks noChangeArrowheads="1"/>
          </p:cNvSpPr>
          <p:nvPr/>
        </p:nvSpPr>
        <p:spPr bwMode="auto">
          <a:xfrm>
            <a:off x="2570163" y="3838575"/>
            <a:ext cx="112712" cy="95250"/>
          </a:xfrm>
          <a:prstGeom prst="flowChartConnector">
            <a:avLst/>
          </a:prstGeom>
          <a:solidFill>
            <a:srgbClr val="000000"/>
          </a:solidFill>
          <a:ln w="19050" cap="rnd">
            <a:solidFill>
              <a:srgbClr val="000000"/>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0253" name="フローチャート: 結合子 21"/>
          <p:cNvSpPr>
            <a:spLocks noChangeArrowheads="1"/>
          </p:cNvSpPr>
          <p:nvPr/>
        </p:nvSpPr>
        <p:spPr bwMode="auto">
          <a:xfrm>
            <a:off x="2573338" y="4200525"/>
            <a:ext cx="112712" cy="95250"/>
          </a:xfrm>
          <a:prstGeom prst="flowChartConnector">
            <a:avLst/>
          </a:prstGeom>
          <a:solidFill>
            <a:srgbClr val="000000"/>
          </a:solidFill>
          <a:ln w="19050" cap="rnd">
            <a:solidFill>
              <a:srgbClr val="000000"/>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10254" name="フローチャート: 結合子 22"/>
          <p:cNvSpPr>
            <a:spLocks noChangeArrowheads="1"/>
          </p:cNvSpPr>
          <p:nvPr/>
        </p:nvSpPr>
        <p:spPr bwMode="auto">
          <a:xfrm>
            <a:off x="2576513" y="4533900"/>
            <a:ext cx="112712" cy="93663"/>
          </a:xfrm>
          <a:prstGeom prst="flowChartConnector">
            <a:avLst/>
          </a:prstGeom>
          <a:solidFill>
            <a:srgbClr val="000000"/>
          </a:solidFill>
          <a:ln w="19050" cap="rnd">
            <a:solidFill>
              <a:srgbClr val="000000"/>
            </a:solidFill>
            <a:round/>
            <a:headEnd/>
            <a:tailEnd/>
          </a:ln>
        </p:spPr>
        <p:txBody>
          <a:bodyPr anchor="ct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algn="ctr" eaLnBrk="1" hangingPunct="1">
              <a:spcBef>
                <a:spcPct val="0"/>
              </a:spcBef>
              <a:buClrTx/>
              <a:buSzTx/>
              <a:buFont typeface="Arial" panose="020B0604020202020204" pitchFamily="34" charset="0"/>
              <a:buNone/>
            </a:pPr>
            <a:endParaRPr lang="ja-JP" altLang="ja-JP">
              <a:solidFill>
                <a:srgbClr val="FFFFFF"/>
              </a:solidFill>
              <a:latin typeface="メイリオ" panose="020B0604030504040204" pitchFamily="50" charset="-128"/>
              <a:sym typeface="メイリオ" panose="020B0604030504040204" pitchFamily="50" charset="-128"/>
            </a:endParaRPr>
          </a:p>
        </p:txBody>
      </p:sp>
      <p:sp>
        <p:nvSpPr>
          <p:cNvPr id="2" name="スライド番号プレースホルダー 1"/>
          <p:cNvSpPr>
            <a:spLocks noGrp="1"/>
          </p:cNvSpPr>
          <p:nvPr>
            <p:ph type="sldNum" sz="quarter" idx="12"/>
          </p:nvPr>
        </p:nvSpPr>
        <p:spPr/>
        <p:txBody>
          <a:bodyPr/>
          <a:lstStyle/>
          <a:p>
            <a:pPr>
              <a:defRPr/>
            </a:pPr>
            <a:fld id="{EB7084B7-41B7-4CDB-8902-DF2E4B1FABE6}" type="slidenum">
              <a:rPr lang="ja-JP" altLang="en-US" smtClean="0"/>
              <a:pPr>
                <a:defRPr/>
              </a:pPr>
              <a:t>8</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a:spLocks noGrp="1" noChangeArrowheads="1"/>
          </p:cNvSpPr>
          <p:nvPr>
            <p:ph type="title" idx="4294967295"/>
          </p:nvPr>
        </p:nvSpPr>
        <p:spPr>
          <a:xfrm>
            <a:off x="127000" y="182563"/>
            <a:ext cx="6346825" cy="1320800"/>
          </a:xfrm>
        </p:spPr>
        <p:txBody>
          <a:bodyPr/>
          <a:lstStyle/>
          <a:p>
            <a:pPr marL="0" indent="0" eaLnBrk="1" hangingPunct="1"/>
            <a:r>
              <a:rPr lang="ja-JP" altLang="en-US" smtClean="0">
                <a:solidFill>
                  <a:schemeClr val="tx1"/>
                </a:solidFill>
              </a:rPr>
              <a:t>水の電気分解のしくみ</a:t>
            </a:r>
          </a:p>
        </p:txBody>
      </p:sp>
      <p:sp>
        <p:nvSpPr>
          <p:cNvPr id="12292" name="テキスト ボックス 5"/>
          <p:cNvSpPr>
            <a:spLocks noChangeArrowheads="1"/>
          </p:cNvSpPr>
          <p:nvPr/>
        </p:nvSpPr>
        <p:spPr bwMode="auto">
          <a:xfrm>
            <a:off x="495300" y="5557838"/>
            <a:ext cx="5008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lang="en-US" altLang="ja-JP" sz="800">
                <a:solidFill>
                  <a:srgbClr val="000000"/>
                </a:solidFill>
                <a:ea typeface="ＭＳ Ｐゴシック" panose="020B0600070205080204" pitchFamily="50" charset="-128"/>
              </a:rPr>
              <a:t>&lt;https://www.hitachizosen.co.jp/products/business/processor/sterilization/hydrospring.html&gt;</a:t>
            </a:r>
            <a:endParaRPr lang="ja-JP" altLang="en-US" sz="800">
              <a:solidFill>
                <a:srgbClr val="000000"/>
              </a:solidFill>
              <a:sym typeface="メイリオ" panose="020B0604030504040204" pitchFamily="50" charset="-128"/>
            </a:endParaRPr>
          </a:p>
        </p:txBody>
      </p:sp>
      <p:pic>
        <p:nvPicPr>
          <p:cNvPr id="12293" name="図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1803400"/>
            <a:ext cx="4121150" cy="3781425"/>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2294" name="図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238" y="2481263"/>
            <a:ext cx="2543175" cy="2541587"/>
          </a:xfrm>
          <a:prstGeom prst="rect">
            <a:avLst/>
          </a:prstGeom>
          <a:noFill/>
          <a:ln w="381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四角形吹き出し 1"/>
          <p:cNvSpPr/>
          <p:nvPr/>
        </p:nvSpPr>
        <p:spPr bwMode="auto">
          <a:xfrm>
            <a:off x="5153025" y="1160463"/>
            <a:ext cx="2400300" cy="1112837"/>
          </a:xfrm>
          <a:prstGeom prst="wedgeRectCallout">
            <a:avLst>
              <a:gd name="adj1" fmla="val -1958"/>
              <a:gd name="adj2" fmla="val 144935"/>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r>
              <a:rPr lang="en-US" altLang="ja-JP" sz="2800" dirty="0"/>
              <a:t>1</a:t>
            </a:r>
            <a:r>
              <a:rPr lang="ja-JP" altLang="en-US" sz="2800" dirty="0"/>
              <a:t>分間で７</a:t>
            </a:r>
            <a:r>
              <a:rPr lang="en-US" altLang="ja-JP" sz="2800" dirty="0"/>
              <a:t>ml</a:t>
            </a:r>
            <a:r>
              <a:rPr lang="ja-JP" altLang="en-US" sz="2800" dirty="0"/>
              <a:t>の</a:t>
            </a:r>
            <a:endParaRPr lang="en-US" altLang="ja-JP" sz="2800" dirty="0"/>
          </a:p>
          <a:p>
            <a:pPr eaLnBrk="1" hangingPunct="1">
              <a:buFont typeface="Arial" panose="020B0604020202020204" pitchFamily="34" charset="0"/>
              <a:buNone/>
              <a:defRPr/>
            </a:pPr>
            <a:r>
              <a:rPr lang="ja-JP" altLang="en-US" sz="2800" dirty="0"/>
              <a:t>水素を生成</a:t>
            </a:r>
          </a:p>
        </p:txBody>
      </p:sp>
      <p:sp>
        <p:nvSpPr>
          <p:cNvPr id="12296" name="テキスト ボックス 2"/>
          <p:cNvSpPr txBox="1">
            <a:spLocks noChangeArrowheads="1"/>
          </p:cNvSpPr>
          <p:nvPr/>
        </p:nvSpPr>
        <p:spPr bwMode="auto">
          <a:xfrm>
            <a:off x="5153025" y="5046663"/>
            <a:ext cx="330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3F3F3F"/>
                </a:solidFill>
                <a:latin typeface="Trebuchet MS" panose="020B0603020202020204" pitchFamily="34" charset="0"/>
                <a:ea typeface="メイリオ" panose="020B0604030504040204" pitchFamily="50" charset="-128"/>
                <a:sym typeface="Trebuchet MS" panose="020B0603020202020204" pitchFamily="34" charset="0"/>
              </a:defRPr>
            </a:lvl9pPr>
          </a:lstStyle>
          <a:p>
            <a:pPr eaLnBrk="1" hangingPunct="1">
              <a:spcBef>
                <a:spcPct val="0"/>
              </a:spcBef>
              <a:buClrTx/>
              <a:buSzTx/>
              <a:buFont typeface="Arial" panose="020B0604020202020204" pitchFamily="34" charset="0"/>
              <a:buNone/>
            </a:pPr>
            <a:r>
              <a:rPr kumimoji="1" lang="ja-JP" altLang="en-US">
                <a:solidFill>
                  <a:schemeClr val="tx1"/>
                </a:solidFill>
                <a:latin typeface="Arial" panose="020B0604020202020204" pitchFamily="34" charset="0"/>
                <a:ea typeface="ＭＳ Ｐゴシック" panose="020B0600070205080204" pitchFamily="50" charset="-128"/>
              </a:rPr>
              <a:t>実験で使用する水電解セル</a:t>
            </a:r>
          </a:p>
        </p:txBody>
      </p:sp>
      <p:sp>
        <p:nvSpPr>
          <p:cNvPr id="4" name="スライド番号プレースホルダー 3"/>
          <p:cNvSpPr>
            <a:spLocks noGrp="1"/>
          </p:cNvSpPr>
          <p:nvPr>
            <p:ph type="sldNum" sz="quarter" idx="12"/>
          </p:nvPr>
        </p:nvSpPr>
        <p:spPr/>
        <p:txBody>
          <a:bodyPr/>
          <a:lstStyle/>
          <a:p>
            <a:pPr>
              <a:defRPr/>
            </a:pPr>
            <a:fld id="{EB7084B7-41B7-4CDB-8902-DF2E4B1FABE6}" type="slidenum">
              <a:rPr lang="ja-JP" altLang="en-US" smtClean="0"/>
              <a:pPr>
                <a:defRPr/>
              </a:pPr>
              <a:t>9</a:t>
            </a:fld>
            <a:endParaRPr lang="ja-JP" altLang="en-US" sz="180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
      <a:dk1>
        <a:srgbClr val="000000"/>
      </a:dk1>
      <a:lt1>
        <a:srgbClr val="FFFFFF"/>
      </a:lt1>
      <a:dk2>
        <a:srgbClr val="2C3C43"/>
      </a:dk2>
      <a:lt2>
        <a:srgbClr val="EBEBEB"/>
      </a:lt2>
      <a:accent1>
        <a:srgbClr val="90C226"/>
      </a:accent1>
      <a:accent2>
        <a:srgbClr val="54A021"/>
      </a:accent2>
      <a:accent3>
        <a:srgbClr val="FFFFFF"/>
      </a:accent3>
      <a:accent4>
        <a:srgbClr val="000000"/>
      </a:accent4>
      <a:accent5>
        <a:srgbClr val="C6DDAC"/>
      </a:accent5>
      <a:accent6>
        <a:srgbClr val="4B911D"/>
      </a:accent6>
      <a:hlink>
        <a:srgbClr val="99CA3C"/>
      </a:hlink>
      <a:folHlink>
        <a:srgbClr val="B9D181"/>
      </a:folHlink>
    </a:clrScheme>
    <a:fontScheme name="ファセット">
      <a:majorFont>
        <a:latin typeface="Trebuchet MS"/>
        <a:ea typeface="メイリオ"/>
        <a:cs typeface=""/>
      </a:majorFont>
      <a:minorFont>
        <a:latin typeface="Trebuchet MS"/>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ja-JP"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ja-JP" sz="18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
      <a:dk1>
        <a:srgbClr val="000000"/>
      </a:dk1>
      <a:lt1>
        <a:srgbClr val="FFFFFF"/>
      </a:lt1>
      <a:dk2>
        <a:srgbClr val="2C3C43"/>
      </a:dk2>
      <a:lt2>
        <a:srgbClr val="EBEBEB"/>
      </a:lt2>
      <a:accent1>
        <a:srgbClr val="90C226"/>
      </a:accent1>
      <a:accent2>
        <a:srgbClr val="54A021"/>
      </a:accent2>
      <a:accent3>
        <a:srgbClr val="FFFFFF"/>
      </a:accent3>
      <a:accent4>
        <a:srgbClr val="000000"/>
      </a:accent4>
      <a:accent5>
        <a:srgbClr val="C6DDAC"/>
      </a:accent5>
      <a:accent6>
        <a:srgbClr val="4B911D"/>
      </a:accent6>
      <a:hlink>
        <a:srgbClr val="99CA3C"/>
      </a:hlink>
      <a:folHlink>
        <a:srgbClr val="B9D18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2C3C43"/>
    </a:dk2>
    <a:lt2>
      <a:srgbClr val="EBEBEB"/>
    </a:lt2>
    <a:accent1>
      <a:srgbClr val="90C226"/>
    </a:accent1>
    <a:accent2>
      <a:srgbClr val="54A021"/>
    </a:accent2>
    <a:accent3>
      <a:srgbClr val="FFFFFF"/>
    </a:accent3>
    <a:accent4>
      <a:srgbClr val="000000"/>
    </a:accent4>
    <a:accent5>
      <a:srgbClr val="C6DDAC"/>
    </a:accent5>
    <a:accent6>
      <a:srgbClr val="4B911D"/>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2071</TotalTime>
  <Pages>0</Pages>
  <Words>971</Words>
  <Characters>0</Characters>
  <Application>Microsoft Office PowerPoint</Application>
  <DocSecurity>0</DocSecurity>
  <PresentationFormat>画面に合わせる (4:3)</PresentationFormat>
  <Lines>0</Lines>
  <Paragraphs>279</Paragraphs>
  <Slides>28</Slides>
  <Notes>6</Notes>
  <HiddenSlides>2</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28</vt:i4>
      </vt:variant>
    </vt:vector>
  </HeadingPairs>
  <TitlesOfParts>
    <vt:vector size="39" baseType="lpstr">
      <vt:lpstr>HGP創英角ﾎﾟｯﾌﾟ体</vt:lpstr>
      <vt:lpstr>ＭＳ Ｐゴシック</vt:lpstr>
      <vt:lpstr>SimSun</vt:lpstr>
      <vt:lpstr>メイリオ</vt:lpstr>
      <vt:lpstr>Arial</vt:lpstr>
      <vt:lpstr>Cambria Math</vt:lpstr>
      <vt:lpstr>Times New Roman</vt:lpstr>
      <vt:lpstr>Trebuchet MS</vt:lpstr>
      <vt:lpstr>Wingdings</vt:lpstr>
      <vt:lpstr>Wingdings 3</vt:lpstr>
      <vt:lpstr>ファセット</vt:lpstr>
      <vt:lpstr>水素の生成量を自動で 　　計測するシステムの開発</vt:lpstr>
      <vt:lpstr>目次 </vt:lpstr>
      <vt:lpstr>水素のイメージ</vt:lpstr>
      <vt:lpstr>水素って何に使われてるの？</vt:lpstr>
      <vt:lpstr>PowerPoint プレゼンテーション</vt:lpstr>
      <vt:lpstr>水素から電気エネルギーを得る方法</vt:lpstr>
      <vt:lpstr>燃料電池の特徴</vt:lpstr>
      <vt:lpstr>水素の生成方法</vt:lpstr>
      <vt:lpstr>水の電気分解のしくみ</vt:lpstr>
      <vt:lpstr>研究の目的と目標</vt:lpstr>
      <vt:lpstr>PowerPoint プレゼンテーション</vt:lpstr>
      <vt:lpstr>問題点</vt:lpstr>
      <vt:lpstr>どうやって水位を一致させる？</vt:lpstr>
      <vt:lpstr>自動化を担う者たち</vt:lpstr>
      <vt:lpstr>ロードセル </vt:lpstr>
      <vt:lpstr>PowerPoint プレゼンテーション</vt:lpstr>
      <vt:lpstr>PowerPoint プレゼンテーション</vt:lpstr>
      <vt:lpstr>実験結果</vt:lpstr>
      <vt:lpstr>PowerPoint プレゼンテーション</vt:lpstr>
      <vt:lpstr>結果</vt:lpstr>
      <vt:lpstr>実験方法</vt:lpstr>
      <vt:lpstr>比例積分制御</vt:lpstr>
      <vt:lpstr>実験方法と結果 (比例積分制御)</vt:lpstr>
      <vt:lpstr>PowerPoint プレゼンテーション</vt:lpstr>
      <vt:lpstr>まとめ</vt:lpstr>
      <vt:lpstr>ワイヤレス給電</vt:lpstr>
      <vt:lpstr>１年生の皆さんへ</vt:lpstr>
      <vt:lpstr>水面が一致しない原因</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大畑 貴弘</dc:creator>
  <cp:keywords/>
  <dc:description/>
  <cp:lastModifiedBy>橋本 菜生</cp:lastModifiedBy>
  <cp:revision>198</cp:revision>
  <dcterms:created xsi:type="dcterms:W3CDTF">2019-05-16T09:34:00Z</dcterms:created>
  <dcterms:modified xsi:type="dcterms:W3CDTF">2019-06-05T05:05:56Z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1041-9.1.0.4586</vt:lpwstr>
  </property>
</Properties>
</file>